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171f3eb9b047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b4949dca184467"/>
  </p:sldMasterIdLst>
  <p:sldIdLst>
    <p:sldId xmlns:r="http://schemas.openxmlformats.org/officeDocument/2006/relationships" id="256" r:id="Rf8f2b4d20d4b41a3"/>
    <p:sldId xmlns:r="http://schemas.openxmlformats.org/officeDocument/2006/relationships" id="257" r:id="R14d90f0aba4b44ed"/>
    <p:sldId xmlns:r="http://schemas.openxmlformats.org/officeDocument/2006/relationships" id="258" r:id="Rdb53ccce0a4e44be"/>
    <p:sldId xmlns:r="http://schemas.openxmlformats.org/officeDocument/2006/relationships" id="259" r:id="R2b88ba166d424b57"/>
    <p:sldId xmlns:r="http://schemas.openxmlformats.org/officeDocument/2006/relationships" id="260" r:id="R71916a5bcf3b4c6c"/>
    <p:sldId xmlns:r="http://schemas.openxmlformats.org/officeDocument/2006/relationships" id="261" r:id="Re7f6c6704eb24610"/>
    <p:sldId xmlns:r="http://schemas.openxmlformats.org/officeDocument/2006/relationships" id="262" r:id="R98f74a35764d47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b4949dca184467" /><Relationship Type="http://schemas.openxmlformats.org/officeDocument/2006/relationships/slide" Target="/ppt/slides/slide1.xml" Id="Rf8f2b4d20d4b41a3" /><Relationship Type="http://schemas.openxmlformats.org/officeDocument/2006/relationships/slide" Target="/ppt/slides/slide2.xml" Id="R14d90f0aba4b44ed" /><Relationship Type="http://schemas.openxmlformats.org/officeDocument/2006/relationships/slide" Target="/ppt/slides/slide3.xml" Id="Rdb53ccce0a4e44be" /><Relationship Type="http://schemas.openxmlformats.org/officeDocument/2006/relationships/slide" Target="/ppt/slides/slide4.xml" Id="R2b88ba166d424b57" /><Relationship Type="http://schemas.openxmlformats.org/officeDocument/2006/relationships/slide" Target="/ppt/slides/slide5.xml" Id="R71916a5bcf3b4c6c" /><Relationship Type="http://schemas.openxmlformats.org/officeDocument/2006/relationships/slide" Target="/ppt/slides/slide6.xml" Id="Re7f6c6704eb24610" /><Relationship Type="http://schemas.openxmlformats.org/officeDocument/2006/relationships/slide" Target="/ppt/slides/slide7.xml" Id="R98f74a35764d47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eebce8458e46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6f63abd604405" /><Relationship Type="http://schemas.openxmlformats.org/officeDocument/2006/relationships/theme" Target="/ppt/slideMasters/theme/theme1.xml" Id="R61725e0320f543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26f63abd6044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268dd73dd749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072426a3a47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5ab2b59f246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2c453c429841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49a6d977c43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5d3c94a0142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cf3dfd07448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GJ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 ENTREPRENØR AS ble etablert [år] og holder til i Hvalstad.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55 428 541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2 632 144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1 918 211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4 601 227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23 900 078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 JØRGENSEN MASKIN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Nye Vakås vei 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1395 Hvalstad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liv@gjentreprenor.no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www.gjentreprenor.no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987 709 944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 ENTREPRENØR AS</a:t>
            </a:r>
          </a:p>
        </p:txBody>
      </p:sp>
    </p:spTree>
  </p:cSld>
  <p:clrMapOvr>
    <a:masterClrMapping xmlns:a="http://schemas.openxmlformats.org/drawingml/2006/main"/>
  </p:clrMapOvr>
</p:sld>
</file>