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5732198a4d34f0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b1344237f9c47dd"/>
  </p:sldMasterIdLst>
  <p:sldIdLst>
    <p:sldId xmlns:r="http://schemas.openxmlformats.org/officeDocument/2006/relationships" id="256" r:id="R71e7c7ff718c4131"/>
    <p:sldId xmlns:r="http://schemas.openxmlformats.org/officeDocument/2006/relationships" id="257" r:id="R28aaf1d1169a49e3"/>
    <p:sldId xmlns:r="http://schemas.openxmlformats.org/officeDocument/2006/relationships" id="258" r:id="R31eec269a5cd4a0b"/>
    <p:sldId xmlns:r="http://schemas.openxmlformats.org/officeDocument/2006/relationships" id="259" r:id="R5dbb118910874fe6"/>
    <p:sldId xmlns:r="http://schemas.openxmlformats.org/officeDocument/2006/relationships" id="260" r:id="R59818f4b41794f02"/>
    <p:sldId xmlns:r="http://schemas.openxmlformats.org/officeDocument/2006/relationships" id="261" r:id="R8c20b18e3dc04a9e"/>
    <p:sldId xmlns:r="http://schemas.openxmlformats.org/officeDocument/2006/relationships" id="262" r:id="R732e7dee636c47a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1344237f9c47dd" /><Relationship Type="http://schemas.openxmlformats.org/officeDocument/2006/relationships/slide" Target="/ppt/slides/slide1.xml" Id="R71e7c7ff718c4131" /><Relationship Type="http://schemas.openxmlformats.org/officeDocument/2006/relationships/slide" Target="/ppt/slides/slide2.xml" Id="R28aaf1d1169a49e3" /><Relationship Type="http://schemas.openxmlformats.org/officeDocument/2006/relationships/slide" Target="/ppt/slides/slide3.xml" Id="R31eec269a5cd4a0b" /><Relationship Type="http://schemas.openxmlformats.org/officeDocument/2006/relationships/slide" Target="/ppt/slides/slide4.xml" Id="R5dbb118910874fe6" /><Relationship Type="http://schemas.openxmlformats.org/officeDocument/2006/relationships/slide" Target="/ppt/slides/slide5.xml" Id="R59818f4b41794f02" /><Relationship Type="http://schemas.openxmlformats.org/officeDocument/2006/relationships/slide" Target="/ppt/slides/slide6.xml" Id="R8c20b18e3dc04a9e" /><Relationship Type="http://schemas.openxmlformats.org/officeDocument/2006/relationships/slide" Target="/ppt/slides/slide7.xml" Id="R732e7dee636c47a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cd3c16e914478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f2fee06c224364" /><Relationship Type="http://schemas.openxmlformats.org/officeDocument/2006/relationships/theme" Target="/ppt/slideMasters/theme/theme1.xml" Id="Rc64eff104ca347a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df2fee06c22436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c870e8719547b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b97424a6dd442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e0fb13380549a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ec9024c0fd47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62562add1f4f7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435bd9639348b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b3629250524b4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BJORØY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BJORØY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BJORØY BYGG AS ble etablert [år] og holder til i Hardbakke.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BJORØY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BJORØY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BJORØY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3 153 863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−238 058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−234 050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2 630 438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3 129 495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BJORØY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BJORØY ELLING HARRY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BJORØY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Eide 49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6924 Hardbakke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elbjoroy@broadpark.no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987 709 677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BJORØY BYGG AS</a:t>
            </a:r>
          </a:p>
        </p:txBody>
      </p:sp>
    </p:spTree>
  </p:cSld>
  <p:clrMapOvr>
    <a:masterClrMapping xmlns:a="http://schemas.openxmlformats.org/drawingml/2006/main"/>
  </p:clrMapOvr>
</p:sld>
</file>