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07b8a0cd547476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295e8aa7df34909"/>
  </p:sldMasterIdLst>
  <p:sldIdLst>
    <p:sldId xmlns:r="http://schemas.openxmlformats.org/officeDocument/2006/relationships" id="256" r:id="R52464714df1f4d4e"/>
    <p:sldId xmlns:r="http://schemas.openxmlformats.org/officeDocument/2006/relationships" id="257" r:id="Rbac3ef154e29481c"/>
    <p:sldId xmlns:r="http://schemas.openxmlformats.org/officeDocument/2006/relationships" id="258" r:id="R6166de78cf0c4efe"/>
    <p:sldId xmlns:r="http://schemas.openxmlformats.org/officeDocument/2006/relationships" id="259" r:id="R68508ff90a4e40f7"/>
    <p:sldId xmlns:r="http://schemas.openxmlformats.org/officeDocument/2006/relationships" id="260" r:id="R2d67a5c9f2284263"/>
    <p:sldId xmlns:r="http://schemas.openxmlformats.org/officeDocument/2006/relationships" id="261" r:id="Re19d725f5b2f4d58"/>
    <p:sldId xmlns:r="http://schemas.openxmlformats.org/officeDocument/2006/relationships" id="262" r:id="R788b65f69a0a46c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295e8aa7df34909" /><Relationship Type="http://schemas.openxmlformats.org/officeDocument/2006/relationships/slide" Target="/ppt/slides/slide1.xml" Id="R52464714df1f4d4e" /><Relationship Type="http://schemas.openxmlformats.org/officeDocument/2006/relationships/slide" Target="/ppt/slides/slide2.xml" Id="Rbac3ef154e29481c" /><Relationship Type="http://schemas.openxmlformats.org/officeDocument/2006/relationships/slide" Target="/ppt/slides/slide3.xml" Id="R6166de78cf0c4efe" /><Relationship Type="http://schemas.openxmlformats.org/officeDocument/2006/relationships/slide" Target="/ppt/slides/slide4.xml" Id="R68508ff90a4e40f7" /><Relationship Type="http://schemas.openxmlformats.org/officeDocument/2006/relationships/slide" Target="/ppt/slides/slide5.xml" Id="R2d67a5c9f2284263" /><Relationship Type="http://schemas.openxmlformats.org/officeDocument/2006/relationships/slide" Target="/ppt/slides/slide6.xml" Id="Re19d725f5b2f4d58" /><Relationship Type="http://schemas.openxmlformats.org/officeDocument/2006/relationships/slide" Target="/ppt/slides/slide7.xml" Id="R788b65f69a0a46c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9088aa23e6c470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ea0f84736947f8" /><Relationship Type="http://schemas.openxmlformats.org/officeDocument/2006/relationships/theme" Target="/ppt/slideMasters/theme/theme1.xml" Id="R941113c608cb463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cea0f84736947f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4fc32c2a77488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6c9b18baa6469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86f3075feb4e4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b422251b27429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a24be91925499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0696bd8bb1467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0dd0f4d5b841e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NILS REIME MASKIN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NILS REIME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NILS REIME MASKIN AS ble etablert [år] og holder til i Nærbø.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NILS REIME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NILS REIME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NILS REIME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10 488 338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−1 891 159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−1 974 935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−34 700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3 735 725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NILS REIME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REIME NILS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NILS REIME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Risavegen 109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4365 Nærbø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51 48 45 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nils@reimemaskin.no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987 709 111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NILS REIME MASKIN AS</a:t>
            </a:r>
          </a:p>
        </p:txBody>
      </p:sp>
    </p:spTree>
  </p:cSld>
  <p:clrMapOvr>
    <a:masterClrMapping xmlns:a="http://schemas.openxmlformats.org/drawingml/2006/main"/>
  </p:clrMapOvr>
</p:sld>
</file>