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73c09d9ec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b1aa343a0484a"/>
  </p:sldMasterIdLst>
  <p:sldIdLst>
    <p:sldId xmlns:r="http://schemas.openxmlformats.org/officeDocument/2006/relationships" id="256" r:id="R57433d9d1ddd4cd6"/>
    <p:sldId xmlns:r="http://schemas.openxmlformats.org/officeDocument/2006/relationships" id="257" r:id="R0b7ee58c80724219"/>
    <p:sldId xmlns:r="http://schemas.openxmlformats.org/officeDocument/2006/relationships" id="258" r:id="Re56deb33ce064df8"/>
    <p:sldId xmlns:r="http://schemas.openxmlformats.org/officeDocument/2006/relationships" id="259" r:id="R097dd77e25944201"/>
    <p:sldId xmlns:r="http://schemas.openxmlformats.org/officeDocument/2006/relationships" id="260" r:id="R44e848b784464003"/>
    <p:sldId xmlns:r="http://schemas.openxmlformats.org/officeDocument/2006/relationships" id="261" r:id="R77660de36c1f4721"/>
    <p:sldId xmlns:r="http://schemas.openxmlformats.org/officeDocument/2006/relationships" id="262" r:id="R03e5bf84cc764a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b1aa343a0484a" /><Relationship Type="http://schemas.openxmlformats.org/officeDocument/2006/relationships/slide" Target="/ppt/slides/slide1.xml" Id="R57433d9d1ddd4cd6" /><Relationship Type="http://schemas.openxmlformats.org/officeDocument/2006/relationships/slide" Target="/ppt/slides/slide2.xml" Id="R0b7ee58c80724219" /><Relationship Type="http://schemas.openxmlformats.org/officeDocument/2006/relationships/slide" Target="/ppt/slides/slide3.xml" Id="Re56deb33ce064df8" /><Relationship Type="http://schemas.openxmlformats.org/officeDocument/2006/relationships/slide" Target="/ppt/slides/slide4.xml" Id="R097dd77e25944201" /><Relationship Type="http://schemas.openxmlformats.org/officeDocument/2006/relationships/slide" Target="/ppt/slides/slide5.xml" Id="R44e848b784464003" /><Relationship Type="http://schemas.openxmlformats.org/officeDocument/2006/relationships/slide" Target="/ppt/slides/slide6.xml" Id="R77660de36c1f4721" /><Relationship Type="http://schemas.openxmlformats.org/officeDocument/2006/relationships/slide" Target="/ppt/slides/slide7.xml" Id="R03e5bf84cc764a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423f139bb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aed0fed964ae9" /><Relationship Type="http://schemas.openxmlformats.org/officeDocument/2006/relationships/theme" Target="/ppt/slideMasters/theme/theme1.xml" Id="Rd30268d51f47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2aed0fed96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a5de894284d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56c804971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c92af1f644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80d99522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6e3e406b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f386638d54c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e0ab7e8ad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REIME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REIME MASKIN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12 608 442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3 288 691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REIME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Risavegen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45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nils@reimemaskin.no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987 709 111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