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efc0fc59ad45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108fcaa5334790"/>
  </p:sldMasterIdLst>
  <p:sldIdLst>
    <p:sldId xmlns:r="http://schemas.openxmlformats.org/officeDocument/2006/relationships" id="256" r:id="R0064c9f1843e4cf5"/>
    <p:sldId xmlns:r="http://schemas.openxmlformats.org/officeDocument/2006/relationships" id="257" r:id="R4e8608f8ce3d4e38"/>
    <p:sldId xmlns:r="http://schemas.openxmlformats.org/officeDocument/2006/relationships" id="258" r:id="R005d6e9a53664602"/>
    <p:sldId xmlns:r="http://schemas.openxmlformats.org/officeDocument/2006/relationships" id="259" r:id="Rc34b572a4ed44c3e"/>
    <p:sldId xmlns:r="http://schemas.openxmlformats.org/officeDocument/2006/relationships" id="260" r:id="Rf0c0bf878a0947cd"/>
    <p:sldId xmlns:r="http://schemas.openxmlformats.org/officeDocument/2006/relationships" id="261" r:id="R01ee23cb7eb844fb"/>
    <p:sldId xmlns:r="http://schemas.openxmlformats.org/officeDocument/2006/relationships" id="262" r:id="Rdb832007df0b4a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108fcaa5334790" /><Relationship Type="http://schemas.openxmlformats.org/officeDocument/2006/relationships/slide" Target="/ppt/slides/slide1.xml" Id="R0064c9f1843e4cf5" /><Relationship Type="http://schemas.openxmlformats.org/officeDocument/2006/relationships/slide" Target="/ppt/slides/slide2.xml" Id="R4e8608f8ce3d4e38" /><Relationship Type="http://schemas.openxmlformats.org/officeDocument/2006/relationships/slide" Target="/ppt/slides/slide3.xml" Id="R005d6e9a53664602" /><Relationship Type="http://schemas.openxmlformats.org/officeDocument/2006/relationships/slide" Target="/ppt/slides/slide4.xml" Id="Rc34b572a4ed44c3e" /><Relationship Type="http://schemas.openxmlformats.org/officeDocument/2006/relationships/slide" Target="/ppt/slides/slide5.xml" Id="Rf0c0bf878a0947cd" /><Relationship Type="http://schemas.openxmlformats.org/officeDocument/2006/relationships/slide" Target="/ppt/slides/slide6.xml" Id="R01ee23cb7eb844fb" /><Relationship Type="http://schemas.openxmlformats.org/officeDocument/2006/relationships/slide" Target="/ppt/slides/slide7.xml" Id="Rdb832007df0b4a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cf14bd78824c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b13c50f2d4667" /><Relationship Type="http://schemas.openxmlformats.org/officeDocument/2006/relationships/theme" Target="/ppt/slideMasters/theme/theme1.xml" Id="Rd8860e5bfe8349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db13c50f2d46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028fd892a48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cb238cb604e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9941a732747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a3a77991f48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a4691b46641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c3987e55f44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749026db54f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BYGGMESTERFIRMA GAARDEN OG DELÅS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GAARDEN OG DELÅS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BYGGMESTERFIRMA GAARDEN OG DELÅS AS ble etablert [år] og holder til i Greåker.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GAARDEN OG DELÅS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GAARDEN OG DELÅS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GAARDEN OG DELÅS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21 607 486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−3 131 589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−2 841 167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3 193 634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11 922 921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GAARDEN OG DELÅS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JENS GAARDEN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RINO DELÅS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GAARDEN OG DELÅS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Greåkerveien 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1718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72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987 708 646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GAARDEN OG DELÅS AS</a:t>
            </a:r>
          </a:p>
        </p:txBody>
      </p:sp>
    </p:spTree>
  </p:cSld>
  <p:clrMapOvr>
    <a:masterClrMapping xmlns:a="http://schemas.openxmlformats.org/drawingml/2006/main"/>
  </p:clrMapOvr>
</p:sld>
</file>