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c5b972bcf24a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2f10aef044449e"/>
  </p:sldMasterIdLst>
  <p:sldIdLst>
    <p:sldId xmlns:r="http://schemas.openxmlformats.org/officeDocument/2006/relationships" id="256" r:id="Refe81f9bcb8b4ec3"/>
    <p:sldId xmlns:r="http://schemas.openxmlformats.org/officeDocument/2006/relationships" id="257" r:id="R43f01fbf7bb646a5"/>
    <p:sldId xmlns:r="http://schemas.openxmlformats.org/officeDocument/2006/relationships" id="258" r:id="R9c10b9eb9f3c4980"/>
    <p:sldId xmlns:r="http://schemas.openxmlformats.org/officeDocument/2006/relationships" id="259" r:id="R5fb86f7106ba4145"/>
    <p:sldId xmlns:r="http://schemas.openxmlformats.org/officeDocument/2006/relationships" id="260" r:id="Rb5e12913227e4ff7"/>
    <p:sldId xmlns:r="http://schemas.openxmlformats.org/officeDocument/2006/relationships" id="261" r:id="R232ec9def1014c73"/>
    <p:sldId xmlns:r="http://schemas.openxmlformats.org/officeDocument/2006/relationships" id="262" r:id="R860bdb5eaa7d42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2f10aef044449e" /><Relationship Type="http://schemas.openxmlformats.org/officeDocument/2006/relationships/slide" Target="/ppt/slides/slide1.xml" Id="Refe81f9bcb8b4ec3" /><Relationship Type="http://schemas.openxmlformats.org/officeDocument/2006/relationships/slide" Target="/ppt/slides/slide2.xml" Id="R43f01fbf7bb646a5" /><Relationship Type="http://schemas.openxmlformats.org/officeDocument/2006/relationships/slide" Target="/ppt/slides/slide3.xml" Id="R9c10b9eb9f3c4980" /><Relationship Type="http://schemas.openxmlformats.org/officeDocument/2006/relationships/slide" Target="/ppt/slides/slide4.xml" Id="R5fb86f7106ba4145" /><Relationship Type="http://schemas.openxmlformats.org/officeDocument/2006/relationships/slide" Target="/ppt/slides/slide5.xml" Id="Rb5e12913227e4ff7" /><Relationship Type="http://schemas.openxmlformats.org/officeDocument/2006/relationships/slide" Target="/ppt/slides/slide6.xml" Id="R232ec9def1014c73" /><Relationship Type="http://schemas.openxmlformats.org/officeDocument/2006/relationships/slide" Target="/ppt/slides/slide7.xml" Id="R860bdb5eaa7d42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1ca373fd814e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ff35984d942a1" /><Relationship Type="http://schemas.openxmlformats.org/officeDocument/2006/relationships/theme" Target="/ppt/slideMasters/theme/theme1.xml" Id="R00b97eebf64c45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fff35984d942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e0c5c3e6c43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fdef2427543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91ade018c40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dc738937243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d7513f67e4b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bbab8575f4d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df433c93348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WR RESTAURANTDRIFT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WR RESTAURANTDRIFT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WR RESTAURANTDRIFT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WR RESTAURANTDRIFT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WR RESTAURANTDRIFT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WR RESTAURANTDRIFT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2 420 838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803 999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804 001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1 225 165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WR RESTAURANTDRIFT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WÜLFKEN JOHNNY HERMANN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HEIDI CATHRINE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WR RESTAURANTDRIFT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Florenveien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3265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987 707 615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WR RESTAURANTDRIFT AS</a:t>
            </a:r>
          </a:p>
        </p:txBody>
      </p:sp>
    </p:spTree>
  </p:cSld>
  <p:clrMapOvr>
    <a:masterClrMapping xmlns:a="http://schemas.openxmlformats.org/drawingml/2006/main"/>
  </p:clrMapOvr>
</p:sld>
</file>