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43f2f781c4442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7a563ba4f24e76"/>
  </p:sldMasterIdLst>
  <p:sldIdLst>
    <p:sldId xmlns:r="http://schemas.openxmlformats.org/officeDocument/2006/relationships" id="256" r:id="R5f2f4259a03a4bf5"/>
    <p:sldId xmlns:r="http://schemas.openxmlformats.org/officeDocument/2006/relationships" id="257" r:id="R5f399dd0f43f453b"/>
    <p:sldId xmlns:r="http://schemas.openxmlformats.org/officeDocument/2006/relationships" id="258" r:id="R534a359803534476"/>
    <p:sldId xmlns:r="http://schemas.openxmlformats.org/officeDocument/2006/relationships" id="259" r:id="Rcc3d35f2fc274430"/>
    <p:sldId xmlns:r="http://schemas.openxmlformats.org/officeDocument/2006/relationships" id="260" r:id="Rdbd93495e10f4a49"/>
    <p:sldId xmlns:r="http://schemas.openxmlformats.org/officeDocument/2006/relationships" id="261" r:id="R73a2338fed924f20"/>
    <p:sldId xmlns:r="http://schemas.openxmlformats.org/officeDocument/2006/relationships" id="262" r:id="R87e2c866b7b442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7a563ba4f24e76" /><Relationship Type="http://schemas.openxmlformats.org/officeDocument/2006/relationships/slide" Target="/ppt/slides/slide1.xml" Id="R5f2f4259a03a4bf5" /><Relationship Type="http://schemas.openxmlformats.org/officeDocument/2006/relationships/slide" Target="/ppt/slides/slide2.xml" Id="R5f399dd0f43f453b" /><Relationship Type="http://schemas.openxmlformats.org/officeDocument/2006/relationships/slide" Target="/ppt/slides/slide3.xml" Id="R534a359803534476" /><Relationship Type="http://schemas.openxmlformats.org/officeDocument/2006/relationships/slide" Target="/ppt/slides/slide4.xml" Id="Rcc3d35f2fc274430" /><Relationship Type="http://schemas.openxmlformats.org/officeDocument/2006/relationships/slide" Target="/ppt/slides/slide5.xml" Id="Rdbd93495e10f4a49" /><Relationship Type="http://schemas.openxmlformats.org/officeDocument/2006/relationships/slide" Target="/ppt/slides/slide6.xml" Id="R73a2338fed924f20" /><Relationship Type="http://schemas.openxmlformats.org/officeDocument/2006/relationships/slide" Target="/ppt/slides/slide7.xml" Id="R87e2c866b7b442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b64f36d1445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a353359594512" /><Relationship Type="http://schemas.openxmlformats.org/officeDocument/2006/relationships/theme" Target="/ppt/slideMasters/theme/theme1.xml" Id="Rbcfd91be8e264e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a3533595945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fc495388443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467c30959b43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4643772e74f2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97335d05443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5fc09809a4a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7a036e9e840e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557ebdfbd4d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FUNDO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FUNDO GRUPPEN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−300 013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453 785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2 597 093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HALVORSEN HOLDING AS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MAXMILL GROUP HOLDING AS  –  36,2 %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OHELA INVEST AS  –  27,5 %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FUNDO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Violgata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70 83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post@maxmill.no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www.maxmill.no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987 706 546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FUNDO GRUPPEN AS</a:t>
            </a:r>
          </a:p>
        </p:txBody>
      </p:sp>
    </p:spTree>
  </p:cSld>
  <p:clrMapOvr>
    <a:masterClrMapping xmlns:a="http://schemas.openxmlformats.org/drawingml/2006/main"/>
  </p:clrMapOvr>
</p:sld>
</file>