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8270a21f99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48a85583e4bdf"/>
  </p:sldMasterIdLst>
  <p:sldIdLst>
    <p:sldId xmlns:r="http://schemas.openxmlformats.org/officeDocument/2006/relationships" id="256" r:id="R2ef8b3a45fe34931"/>
    <p:sldId xmlns:r="http://schemas.openxmlformats.org/officeDocument/2006/relationships" id="257" r:id="Ra1d142f208f040d3"/>
    <p:sldId xmlns:r="http://schemas.openxmlformats.org/officeDocument/2006/relationships" id="258" r:id="Rb9fde4b73e8f40a2"/>
    <p:sldId xmlns:r="http://schemas.openxmlformats.org/officeDocument/2006/relationships" id="259" r:id="R39224ca52b314fb3"/>
    <p:sldId xmlns:r="http://schemas.openxmlformats.org/officeDocument/2006/relationships" id="260" r:id="Rb40231022f294c52"/>
    <p:sldId xmlns:r="http://schemas.openxmlformats.org/officeDocument/2006/relationships" id="261" r:id="R6e445943eb304d63"/>
    <p:sldId xmlns:r="http://schemas.openxmlformats.org/officeDocument/2006/relationships" id="262" r:id="Re678a173f2e3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48a85583e4bdf" /><Relationship Type="http://schemas.openxmlformats.org/officeDocument/2006/relationships/slide" Target="/ppt/slides/slide1.xml" Id="R2ef8b3a45fe34931" /><Relationship Type="http://schemas.openxmlformats.org/officeDocument/2006/relationships/slide" Target="/ppt/slides/slide2.xml" Id="Ra1d142f208f040d3" /><Relationship Type="http://schemas.openxmlformats.org/officeDocument/2006/relationships/slide" Target="/ppt/slides/slide3.xml" Id="Rb9fde4b73e8f40a2" /><Relationship Type="http://schemas.openxmlformats.org/officeDocument/2006/relationships/slide" Target="/ppt/slides/slide4.xml" Id="R39224ca52b314fb3" /><Relationship Type="http://schemas.openxmlformats.org/officeDocument/2006/relationships/slide" Target="/ppt/slides/slide5.xml" Id="Rb40231022f294c52" /><Relationship Type="http://schemas.openxmlformats.org/officeDocument/2006/relationships/slide" Target="/ppt/slides/slide6.xml" Id="R6e445943eb304d63" /><Relationship Type="http://schemas.openxmlformats.org/officeDocument/2006/relationships/slide" Target="/ppt/slides/slide7.xml" Id="Re678a173f2e3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c3c9ac74f46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e4156fc5849d9" /><Relationship Type="http://schemas.openxmlformats.org/officeDocument/2006/relationships/theme" Target="/ppt/slideMasters/theme/theme1.xml" Id="R1cc2273465d2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e4156fc58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a78f48d7a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6f9c78c3f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c63947814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3a32a28bb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b6bd3399d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2eafba8c248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608fd991947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EIENDOM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1 801 347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732 800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2 411 490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13 444 222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987 705 507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EIENDOM AS</a:t>
            </a:r>
          </a:p>
        </p:txBody>
      </p:sp>
    </p:spTree>
  </p:cSld>
  <p:clrMapOvr>
    <a:masterClrMapping xmlns:a="http://schemas.openxmlformats.org/drawingml/2006/main"/>
  </p:clrMapOvr>
</p:sld>
</file>