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5c1361e5354c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a5ad9a7de74dc3"/>
  </p:sldMasterIdLst>
  <p:sldIdLst>
    <p:sldId xmlns:r="http://schemas.openxmlformats.org/officeDocument/2006/relationships" id="256" r:id="Rce64a63c78784a73"/>
    <p:sldId xmlns:r="http://schemas.openxmlformats.org/officeDocument/2006/relationships" id="257" r:id="R58e39dae07794070"/>
    <p:sldId xmlns:r="http://schemas.openxmlformats.org/officeDocument/2006/relationships" id="258" r:id="Rd3f502400b994f4f"/>
    <p:sldId xmlns:r="http://schemas.openxmlformats.org/officeDocument/2006/relationships" id="259" r:id="Re728a6febc804971"/>
    <p:sldId xmlns:r="http://schemas.openxmlformats.org/officeDocument/2006/relationships" id="260" r:id="Rd362c3ef4f2f4b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5ad9a7de74dc3" /><Relationship Type="http://schemas.openxmlformats.org/officeDocument/2006/relationships/slide" Target="/ppt/slides/slide1.xml" Id="Rce64a63c78784a73" /><Relationship Type="http://schemas.openxmlformats.org/officeDocument/2006/relationships/slide" Target="/ppt/slides/slide2.xml" Id="R58e39dae07794070" /><Relationship Type="http://schemas.openxmlformats.org/officeDocument/2006/relationships/slide" Target="/ppt/slides/slide3.xml" Id="Rd3f502400b994f4f" /><Relationship Type="http://schemas.openxmlformats.org/officeDocument/2006/relationships/slide" Target="/ppt/slides/slide4.xml" Id="Re728a6febc804971" /><Relationship Type="http://schemas.openxmlformats.org/officeDocument/2006/relationships/slide" Target="/ppt/slides/slide5.xml" Id="Rd362c3ef4f2f4b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b0b05841e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d8901385647e4" /><Relationship Type="http://schemas.openxmlformats.org/officeDocument/2006/relationships/theme" Target="/ppt/slideMasters/theme/theme1.xml" Id="Rc8c75ec7f0c7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d89013856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824d28bcf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9ea871eef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9b664eedc4f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688eb4d3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dadedd2d04d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BYGGMESTRENE BAKKE &amp; JOHNSEN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BAKKE &amp;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BYGGMESTRENE BAKKE &amp; JOHNSEN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BAKKE &amp;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BAKKE &amp;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BAKKE &amp; JOHNSEN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987 704 969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BAKKE &amp; JOHNSEN AS</a:t>
            </a:r>
          </a:p>
        </p:txBody>
      </p:sp>
    </p:spTree>
  </p:cSld>
  <p:clrMapOvr>
    <a:masterClrMapping xmlns:a="http://schemas.openxmlformats.org/drawingml/2006/main"/>
  </p:clrMapOvr>
</p:sld>
</file>