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2f08edf7ef46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6bde4a3da94680"/>
  </p:sldMasterIdLst>
  <p:sldIdLst>
    <p:sldId xmlns:r="http://schemas.openxmlformats.org/officeDocument/2006/relationships" id="256" r:id="Rbac829fed4844cf5"/>
    <p:sldId xmlns:r="http://schemas.openxmlformats.org/officeDocument/2006/relationships" id="257" r:id="R73e7638897dd420e"/>
    <p:sldId xmlns:r="http://schemas.openxmlformats.org/officeDocument/2006/relationships" id="258" r:id="Re5cc00fe2fe949fc"/>
    <p:sldId xmlns:r="http://schemas.openxmlformats.org/officeDocument/2006/relationships" id="259" r:id="R22929d67097a4845"/>
    <p:sldId xmlns:r="http://schemas.openxmlformats.org/officeDocument/2006/relationships" id="260" r:id="R822cec6d4a5d4b00"/>
    <p:sldId xmlns:r="http://schemas.openxmlformats.org/officeDocument/2006/relationships" id="261" r:id="R2d82e0462987442b"/>
    <p:sldId xmlns:r="http://schemas.openxmlformats.org/officeDocument/2006/relationships" id="262" r:id="Re1c4da2f849f42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bde4a3da94680" /><Relationship Type="http://schemas.openxmlformats.org/officeDocument/2006/relationships/slide" Target="/ppt/slides/slide1.xml" Id="Rbac829fed4844cf5" /><Relationship Type="http://schemas.openxmlformats.org/officeDocument/2006/relationships/slide" Target="/ppt/slides/slide2.xml" Id="R73e7638897dd420e" /><Relationship Type="http://schemas.openxmlformats.org/officeDocument/2006/relationships/slide" Target="/ppt/slides/slide3.xml" Id="Re5cc00fe2fe949fc" /><Relationship Type="http://schemas.openxmlformats.org/officeDocument/2006/relationships/slide" Target="/ppt/slides/slide4.xml" Id="R22929d67097a4845" /><Relationship Type="http://schemas.openxmlformats.org/officeDocument/2006/relationships/slide" Target="/ppt/slides/slide5.xml" Id="R822cec6d4a5d4b00" /><Relationship Type="http://schemas.openxmlformats.org/officeDocument/2006/relationships/slide" Target="/ppt/slides/slide6.xml" Id="R2d82e0462987442b" /><Relationship Type="http://schemas.openxmlformats.org/officeDocument/2006/relationships/slide" Target="/ppt/slides/slide7.xml" Id="Re1c4da2f849f42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ef5af308640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e15a202b74b57" /><Relationship Type="http://schemas.openxmlformats.org/officeDocument/2006/relationships/theme" Target="/ppt/slideMasters/theme/theme1.xml" Id="R03d4e5ad718541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ee15a202b74b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776f5bedc43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64b3f33c140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70a34a4f345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68356a9294c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32c1690104f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a31ae15b540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3e1e260f649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−3 386 368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7 998 824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445 646 329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447 137 526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NICOLAI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987 702 613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