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78de55d38745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c8d055c4fc41c5"/>
  </p:sldMasterIdLst>
  <p:sldIdLst>
    <p:sldId xmlns:r="http://schemas.openxmlformats.org/officeDocument/2006/relationships" id="256" r:id="R06c6459239ed44d3"/>
    <p:sldId xmlns:r="http://schemas.openxmlformats.org/officeDocument/2006/relationships" id="257" r:id="R2eb5dc1fd5a74c97"/>
    <p:sldId xmlns:r="http://schemas.openxmlformats.org/officeDocument/2006/relationships" id="258" r:id="R8ec65ecc46c9484f"/>
    <p:sldId xmlns:r="http://schemas.openxmlformats.org/officeDocument/2006/relationships" id="259" r:id="R5976990810b8498c"/>
    <p:sldId xmlns:r="http://schemas.openxmlformats.org/officeDocument/2006/relationships" id="260" r:id="R6f8ba4e355574d94"/>
    <p:sldId xmlns:r="http://schemas.openxmlformats.org/officeDocument/2006/relationships" id="261" r:id="R0a5a1d15b5a04270"/>
    <p:sldId xmlns:r="http://schemas.openxmlformats.org/officeDocument/2006/relationships" id="262" r:id="R604aa59d9b4448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c8d055c4fc41c5" /><Relationship Type="http://schemas.openxmlformats.org/officeDocument/2006/relationships/slide" Target="/ppt/slides/slide1.xml" Id="R06c6459239ed44d3" /><Relationship Type="http://schemas.openxmlformats.org/officeDocument/2006/relationships/slide" Target="/ppt/slides/slide2.xml" Id="R2eb5dc1fd5a74c97" /><Relationship Type="http://schemas.openxmlformats.org/officeDocument/2006/relationships/slide" Target="/ppt/slides/slide3.xml" Id="R8ec65ecc46c9484f" /><Relationship Type="http://schemas.openxmlformats.org/officeDocument/2006/relationships/slide" Target="/ppt/slides/slide4.xml" Id="R5976990810b8498c" /><Relationship Type="http://schemas.openxmlformats.org/officeDocument/2006/relationships/slide" Target="/ppt/slides/slide5.xml" Id="R6f8ba4e355574d94" /><Relationship Type="http://schemas.openxmlformats.org/officeDocument/2006/relationships/slide" Target="/ppt/slides/slide6.xml" Id="R0a5a1d15b5a04270" /><Relationship Type="http://schemas.openxmlformats.org/officeDocument/2006/relationships/slide" Target="/ppt/slides/slide7.xml" Id="R604aa59d9b4448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9e5b1a51a146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8a46a051cc4ab9" /><Relationship Type="http://schemas.openxmlformats.org/officeDocument/2006/relationships/theme" Target="/ppt/slideMasters/theme/theme1.xml" Id="R53c653a8f8104f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8a46a051cc4a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dd4f3c40f34a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c830fa7b747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609424e9b4b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904b04881940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482f5904e43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5cc7371e64499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6d7f1525f546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TOTAL-BYGG HJØRUNGAVÅG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TOTAL-BYGG HJØRUNGAVÅG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TOTAL-BYGG HJØRUNGAVÅG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TOTAL-BYGG HJØRUNGAVÅG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TOTAL-BYGG HJØRUNGAVÅG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TOTAL-BYGG HJØRUNGAVÅG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34 399 668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−725 434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−1 313 164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6 048 490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26 017 220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TOTAL-BYGG HJØRUNGAVÅG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HJØRUNGAVÅG BYGGELAG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TOTAL-BYGG HJØRUNGAVÅG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987 698 810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TOTAL-BYGG HJØRUNGAVÅG AS</a:t>
            </a:r>
          </a:p>
        </p:txBody>
      </p:sp>
    </p:spTree>
  </p:cSld>
  <p:clrMapOvr>
    <a:masterClrMapping xmlns:a="http://schemas.openxmlformats.org/drawingml/2006/main"/>
  </p:clrMapOvr>
</p:sld>
</file>