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19630c73574e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95fe383f6f4b82"/>
  </p:sldMasterIdLst>
  <p:sldIdLst>
    <p:sldId xmlns:r="http://schemas.openxmlformats.org/officeDocument/2006/relationships" id="256" r:id="Ra455c1d921d345b9"/>
    <p:sldId xmlns:r="http://schemas.openxmlformats.org/officeDocument/2006/relationships" id="257" r:id="Rd71bda76b05e4681"/>
    <p:sldId xmlns:r="http://schemas.openxmlformats.org/officeDocument/2006/relationships" id="258" r:id="R961691dc7b33409f"/>
    <p:sldId xmlns:r="http://schemas.openxmlformats.org/officeDocument/2006/relationships" id="259" r:id="Rd2d57a3a175249e4"/>
    <p:sldId xmlns:r="http://schemas.openxmlformats.org/officeDocument/2006/relationships" id="260" r:id="Reff368542b7f4450"/>
    <p:sldId xmlns:r="http://schemas.openxmlformats.org/officeDocument/2006/relationships" id="261" r:id="Rd4fb106f100d4b45"/>
    <p:sldId xmlns:r="http://schemas.openxmlformats.org/officeDocument/2006/relationships" id="262" r:id="Rc41602bc0e014b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95fe383f6f4b82" /><Relationship Type="http://schemas.openxmlformats.org/officeDocument/2006/relationships/slide" Target="/ppt/slides/slide1.xml" Id="Ra455c1d921d345b9" /><Relationship Type="http://schemas.openxmlformats.org/officeDocument/2006/relationships/slide" Target="/ppt/slides/slide2.xml" Id="Rd71bda76b05e4681" /><Relationship Type="http://schemas.openxmlformats.org/officeDocument/2006/relationships/slide" Target="/ppt/slides/slide3.xml" Id="R961691dc7b33409f" /><Relationship Type="http://schemas.openxmlformats.org/officeDocument/2006/relationships/slide" Target="/ppt/slides/slide4.xml" Id="Rd2d57a3a175249e4" /><Relationship Type="http://schemas.openxmlformats.org/officeDocument/2006/relationships/slide" Target="/ppt/slides/slide5.xml" Id="Reff368542b7f4450" /><Relationship Type="http://schemas.openxmlformats.org/officeDocument/2006/relationships/slide" Target="/ppt/slides/slide6.xml" Id="Rd4fb106f100d4b45" /><Relationship Type="http://schemas.openxmlformats.org/officeDocument/2006/relationships/slide" Target="/ppt/slides/slide7.xml" Id="Rc41602bc0e014b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ed58fac5024e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92155561348e9" /><Relationship Type="http://schemas.openxmlformats.org/officeDocument/2006/relationships/theme" Target="/ppt/slideMasters/theme/theme1.xml" Id="R11434ec1d31a44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592155561348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8b704fe5345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486c372774a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34f6de32f40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508075ad742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0fc194dee46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c53cac1644b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08ad79825946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SKIEN STORKJØKKEN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STORKJØKKEN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SKIEN STORKJØKKEN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STORKJØKKEN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STORKJØKKEN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STORKJØKKEN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27 267 842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842 993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650 423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2 808 102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5 980 315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STORKJØKKEN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RIISE &amp; G G STORKJØKKEN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STORKJØKKEN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987 696 508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SKIEN STORKJØKKEN AS</a:t>
            </a:r>
          </a:p>
        </p:txBody>
      </p:sp>
    </p:spTree>
  </p:cSld>
  <p:clrMapOvr>
    <a:masterClrMapping xmlns:a="http://schemas.openxmlformats.org/drawingml/2006/main"/>
  </p:clrMapOvr>
</p:sld>
</file>