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ccf7c4281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cb233f01e4900"/>
  </p:sldMasterIdLst>
  <p:sldIdLst>
    <p:sldId xmlns:r="http://schemas.openxmlformats.org/officeDocument/2006/relationships" id="256" r:id="R6e04196aaa3845bd"/>
    <p:sldId xmlns:r="http://schemas.openxmlformats.org/officeDocument/2006/relationships" id="257" r:id="R5cb2a64421ff435d"/>
    <p:sldId xmlns:r="http://schemas.openxmlformats.org/officeDocument/2006/relationships" id="258" r:id="R529d2bec8ca5426c"/>
    <p:sldId xmlns:r="http://schemas.openxmlformats.org/officeDocument/2006/relationships" id="259" r:id="Ra6036a0f05ba48aa"/>
    <p:sldId xmlns:r="http://schemas.openxmlformats.org/officeDocument/2006/relationships" id="260" r:id="R37d937211cc646d9"/>
    <p:sldId xmlns:r="http://schemas.openxmlformats.org/officeDocument/2006/relationships" id="261" r:id="R3d6b9c379a7e4dd9"/>
    <p:sldId xmlns:r="http://schemas.openxmlformats.org/officeDocument/2006/relationships" id="262" r:id="Rbd7c3fa15b1d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cb233f01e4900" /><Relationship Type="http://schemas.openxmlformats.org/officeDocument/2006/relationships/slide" Target="/ppt/slides/slide1.xml" Id="R6e04196aaa3845bd" /><Relationship Type="http://schemas.openxmlformats.org/officeDocument/2006/relationships/slide" Target="/ppt/slides/slide2.xml" Id="R5cb2a64421ff435d" /><Relationship Type="http://schemas.openxmlformats.org/officeDocument/2006/relationships/slide" Target="/ppt/slides/slide3.xml" Id="R529d2bec8ca5426c" /><Relationship Type="http://schemas.openxmlformats.org/officeDocument/2006/relationships/slide" Target="/ppt/slides/slide4.xml" Id="Ra6036a0f05ba48aa" /><Relationship Type="http://schemas.openxmlformats.org/officeDocument/2006/relationships/slide" Target="/ppt/slides/slide5.xml" Id="R37d937211cc646d9" /><Relationship Type="http://schemas.openxmlformats.org/officeDocument/2006/relationships/slide" Target="/ppt/slides/slide6.xml" Id="R3d6b9c379a7e4dd9" /><Relationship Type="http://schemas.openxmlformats.org/officeDocument/2006/relationships/slide" Target="/ppt/slides/slide7.xml" Id="Rbd7c3fa15b1d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e4c817a1e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32772321546ac" /><Relationship Type="http://schemas.openxmlformats.org/officeDocument/2006/relationships/theme" Target="/ppt/slideMasters/theme/theme1.xml" Id="Rc4808962acbd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327723215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184c2fc62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7f21be09546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7c8170979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404836be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e0b90576f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29b82daa49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ba62fc41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DAHL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9 209 406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ELIN KRISTINA NORESSON-DAHL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Dahl, Åslia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5115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987 693 541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HOLDING AS</a:t>
            </a:r>
          </a:p>
        </p:txBody>
      </p:sp>
    </p:spTree>
  </p:cSld>
  <p:clrMapOvr>
    <a:masterClrMapping xmlns:a="http://schemas.openxmlformats.org/drawingml/2006/main"/>
  </p:clrMapOvr>
</p:sld>
</file>