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2771c2606046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16cd2685f046eb"/>
  </p:sldMasterIdLst>
  <p:sldIdLst>
    <p:sldId xmlns:r="http://schemas.openxmlformats.org/officeDocument/2006/relationships" id="256" r:id="R4d6ab0d246424f99"/>
    <p:sldId xmlns:r="http://schemas.openxmlformats.org/officeDocument/2006/relationships" id="257" r:id="Rd5759b68a7094129"/>
    <p:sldId xmlns:r="http://schemas.openxmlformats.org/officeDocument/2006/relationships" id="258" r:id="R16686131b72a4cc2"/>
    <p:sldId xmlns:r="http://schemas.openxmlformats.org/officeDocument/2006/relationships" id="259" r:id="R046b336424b34a8d"/>
    <p:sldId xmlns:r="http://schemas.openxmlformats.org/officeDocument/2006/relationships" id="260" r:id="Red2bc4d2094349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16cd2685f046eb" /><Relationship Type="http://schemas.openxmlformats.org/officeDocument/2006/relationships/slide" Target="/ppt/slides/slide1.xml" Id="R4d6ab0d246424f99" /><Relationship Type="http://schemas.openxmlformats.org/officeDocument/2006/relationships/slide" Target="/ppt/slides/slide2.xml" Id="Rd5759b68a7094129" /><Relationship Type="http://schemas.openxmlformats.org/officeDocument/2006/relationships/slide" Target="/ppt/slides/slide3.xml" Id="R16686131b72a4cc2" /><Relationship Type="http://schemas.openxmlformats.org/officeDocument/2006/relationships/slide" Target="/ppt/slides/slide4.xml" Id="R046b336424b34a8d" /><Relationship Type="http://schemas.openxmlformats.org/officeDocument/2006/relationships/slide" Target="/ppt/slides/slide5.xml" Id="Red2bc4d2094349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b842687df446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3335a5fdc473b" /><Relationship Type="http://schemas.openxmlformats.org/officeDocument/2006/relationships/theme" Target="/ppt/slideMasters/theme/theme1.xml" Id="R0083f077301d43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53335a5fdc47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25bb0157a4f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c10552ba340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bf51400244c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8dc10f3d64c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92c12b6074d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ØYA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ØYA REGNSKAP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987 687 908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ØYA REGNSKAP AS</a:t>
            </a:r>
          </a:p>
        </p:txBody>
      </p:sp>
    </p:spTree>
  </p:cSld>
  <p:clrMapOvr>
    <a:masterClrMapping xmlns:a="http://schemas.openxmlformats.org/drawingml/2006/main"/>
  </p:clrMapOvr>
</p:sld>
</file>