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82cd62baa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3699320c6448a"/>
  </p:sldMasterIdLst>
  <p:sldIdLst>
    <p:sldId xmlns:r="http://schemas.openxmlformats.org/officeDocument/2006/relationships" id="256" r:id="R4fb458b171984c66"/>
    <p:sldId xmlns:r="http://schemas.openxmlformats.org/officeDocument/2006/relationships" id="257" r:id="Ra090f92773f14ab7"/>
    <p:sldId xmlns:r="http://schemas.openxmlformats.org/officeDocument/2006/relationships" id="258" r:id="R06caba62d25a4018"/>
    <p:sldId xmlns:r="http://schemas.openxmlformats.org/officeDocument/2006/relationships" id="259" r:id="Ra960b858d3a64565"/>
    <p:sldId xmlns:r="http://schemas.openxmlformats.org/officeDocument/2006/relationships" id="260" r:id="R4fd1ce118b95454d"/>
    <p:sldId xmlns:r="http://schemas.openxmlformats.org/officeDocument/2006/relationships" id="261" r:id="R613e9801e7ef4f07"/>
    <p:sldId xmlns:r="http://schemas.openxmlformats.org/officeDocument/2006/relationships" id="262" r:id="R420d618a6b2b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3699320c6448a" /><Relationship Type="http://schemas.openxmlformats.org/officeDocument/2006/relationships/slide" Target="/ppt/slides/slide1.xml" Id="R4fb458b171984c66" /><Relationship Type="http://schemas.openxmlformats.org/officeDocument/2006/relationships/slide" Target="/ppt/slides/slide2.xml" Id="Ra090f92773f14ab7" /><Relationship Type="http://schemas.openxmlformats.org/officeDocument/2006/relationships/slide" Target="/ppt/slides/slide3.xml" Id="R06caba62d25a4018" /><Relationship Type="http://schemas.openxmlformats.org/officeDocument/2006/relationships/slide" Target="/ppt/slides/slide4.xml" Id="Ra960b858d3a64565" /><Relationship Type="http://schemas.openxmlformats.org/officeDocument/2006/relationships/slide" Target="/ppt/slides/slide5.xml" Id="R4fd1ce118b95454d" /><Relationship Type="http://schemas.openxmlformats.org/officeDocument/2006/relationships/slide" Target="/ppt/slides/slide6.xml" Id="R613e9801e7ef4f07" /><Relationship Type="http://schemas.openxmlformats.org/officeDocument/2006/relationships/slide" Target="/ppt/slides/slide7.xml" Id="R420d618a6b2b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14e331f38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4916e620f4e47" /><Relationship Type="http://schemas.openxmlformats.org/officeDocument/2006/relationships/theme" Target="/ppt/slideMasters/theme/theme1.xml" Id="Re3a179079fba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b4916e620f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a90f83508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ed9c5d1e6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ca884491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f6d1e070a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c5ca7c84d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f47c4417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9fc0b803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KVEKROKEN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KVEKROKEN ENTREPRENØR AS ble etablert [år] og holder til i Lesjaverk.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64 034 117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4 595 168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2 908 689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32 473 633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KROKRUD KNUT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KROKRUD KRISTOFFER RAANAA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 KROKRUD HOLDING AS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ATLE EINBU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2667 Lesjaverk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987 687 614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KVEKROKEN ENTREPRENØR AS</a:t>
            </a:r>
          </a:p>
        </p:txBody>
      </p:sp>
    </p:spTree>
  </p:cSld>
  <p:clrMapOvr>
    <a:masterClrMapping xmlns:a="http://schemas.openxmlformats.org/drawingml/2006/main"/>
  </p:clrMapOvr>
</p:sld>
</file>