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0628b8015942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1d528d5a564fd8"/>
  </p:sldMasterIdLst>
  <p:sldIdLst>
    <p:sldId xmlns:r="http://schemas.openxmlformats.org/officeDocument/2006/relationships" id="256" r:id="Rea35b17bddeb4dc7"/>
    <p:sldId xmlns:r="http://schemas.openxmlformats.org/officeDocument/2006/relationships" id="257" r:id="R34f7e5584632435e"/>
    <p:sldId xmlns:r="http://schemas.openxmlformats.org/officeDocument/2006/relationships" id="258" r:id="R04a59ddfa1ba4a2b"/>
    <p:sldId xmlns:r="http://schemas.openxmlformats.org/officeDocument/2006/relationships" id="259" r:id="R968cbf59e93b4cba"/>
    <p:sldId xmlns:r="http://schemas.openxmlformats.org/officeDocument/2006/relationships" id="260" r:id="Rc4f696ea12444ed5"/>
    <p:sldId xmlns:r="http://schemas.openxmlformats.org/officeDocument/2006/relationships" id="261" r:id="R36e15126b94a49af"/>
    <p:sldId xmlns:r="http://schemas.openxmlformats.org/officeDocument/2006/relationships" id="262" r:id="Rf0f47ddea39d41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1d528d5a564fd8" /><Relationship Type="http://schemas.openxmlformats.org/officeDocument/2006/relationships/slide" Target="/ppt/slides/slide1.xml" Id="Rea35b17bddeb4dc7" /><Relationship Type="http://schemas.openxmlformats.org/officeDocument/2006/relationships/slide" Target="/ppt/slides/slide2.xml" Id="R34f7e5584632435e" /><Relationship Type="http://schemas.openxmlformats.org/officeDocument/2006/relationships/slide" Target="/ppt/slides/slide3.xml" Id="R04a59ddfa1ba4a2b" /><Relationship Type="http://schemas.openxmlformats.org/officeDocument/2006/relationships/slide" Target="/ppt/slides/slide4.xml" Id="R968cbf59e93b4cba" /><Relationship Type="http://schemas.openxmlformats.org/officeDocument/2006/relationships/slide" Target="/ppt/slides/slide5.xml" Id="Rc4f696ea12444ed5" /><Relationship Type="http://schemas.openxmlformats.org/officeDocument/2006/relationships/slide" Target="/ppt/slides/slide6.xml" Id="R36e15126b94a49af" /><Relationship Type="http://schemas.openxmlformats.org/officeDocument/2006/relationships/slide" Target="/ppt/slides/slide7.xml" Id="Rf0f47ddea39d41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88490c4e7346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ce37ebbbf1468f" /><Relationship Type="http://schemas.openxmlformats.org/officeDocument/2006/relationships/theme" Target="/ppt/slideMasters/theme/theme1.xml" Id="R49a5bacd1b1342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ce37ebbbf146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bad0da8e1746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9c941bc52c4f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e401aba55349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d4e5c01a0649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508fa8377041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8517b22144c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b2b7c14b264b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K.S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K.S BYGG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939 270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699 719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784 254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KNUDSEN KENNET  –  75,8 %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SKAARER ARNE KRISTIAN  –  24,2 %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Risløkkveien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987 687 428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K.S BYGG AS</a:t>
            </a:r>
          </a:p>
        </p:txBody>
      </p:sp>
    </p:spTree>
  </p:cSld>
  <p:clrMapOvr>
    <a:masterClrMapping xmlns:a="http://schemas.openxmlformats.org/drawingml/2006/main"/>
  </p:clrMapOvr>
</p:sld>
</file>