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c55f720cd4c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b67c09eca47d0"/>
  </p:sldMasterIdLst>
  <p:sldIdLst>
    <p:sldId xmlns:r="http://schemas.openxmlformats.org/officeDocument/2006/relationships" id="256" r:id="R094a770659434cbe"/>
    <p:sldId xmlns:r="http://schemas.openxmlformats.org/officeDocument/2006/relationships" id="257" r:id="Rb526bec155b94452"/>
    <p:sldId xmlns:r="http://schemas.openxmlformats.org/officeDocument/2006/relationships" id="258" r:id="R7f2ec3157c16499c"/>
    <p:sldId xmlns:r="http://schemas.openxmlformats.org/officeDocument/2006/relationships" id="259" r:id="Rffe27ec79cca4872"/>
    <p:sldId xmlns:r="http://schemas.openxmlformats.org/officeDocument/2006/relationships" id="260" r:id="Rc09b5f4635d84642"/>
    <p:sldId xmlns:r="http://schemas.openxmlformats.org/officeDocument/2006/relationships" id="261" r:id="Rad6c397e93ac4363"/>
    <p:sldId xmlns:r="http://schemas.openxmlformats.org/officeDocument/2006/relationships" id="262" r:id="R0a1c56ae2dd644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b67c09eca47d0" /><Relationship Type="http://schemas.openxmlformats.org/officeDocument/2006/relationships/slide" Target="/ppt/slides/slide1.xml" Id="R094a770659434cbe" /><Relationship Type="http://schemas.openxmlformats.org/officeDocument/2006/relationships/slide" Target="/ppt/slides/slide2.xml" Id="Rb526bec155b94452" /><Relationship Type="http://schemas.openxmlformats.org/officeDocument/2006/relationships/slide" Target="/ppt/slides/slide3.xml" Id="R7f2ec3157c16499c" /><Relationship Type="http://schemas.openxmlformats.org/officeDocument/2006/relationships/slide" Target="/ppt/slides/slide4.xml" Id="Rffe27ec79cca4872" /><Relationship Type="http://schemas.openxmlformats.org/officeDocument/2006/relationships/slide" Target="/ppt/slides/slide5.xml" Id="Rc09b5f4635d84642" /><Relationship Type="http://schemas.openxmlformats.org/officeDocument/2006/relationships/slide" Target="/ppt/slides/slide6.xml" Id="Rad6c397e93ac4363" /><Relationship Type="http://schemas.openxmlformats.org/officeDocument/2006/relationships/slide" Target="/ppt/slides/slide7.xml" Id="R0a1c56ae2dd644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546c54e0c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65fd48e784dcd" /><Relationship Type="http://schemas.openxmlformats.org/officeDocument/2006/relationships/theme" Target="/ppt/slideMasters/theme/theme1.xml" Id="R13568ed15590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65fd48e784d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78fac672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f2a1f11f44d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0b36a070a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17f7e781842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bf0ca423b48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0757207d046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f4db4b7d9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 JORDET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 JORDET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4 110 590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LAURENDZ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Hanevoldveien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73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987 677 759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 JORDET HOLDING AS</a:t>
            </a:r>
          </a:p>
        </p:txBody>
      </p:sp>
    </p:spTree>
  </p:cSld>
  <p:clrMapOvr>
    <a:masterClrMapping xmlns:a="http://schemas.openxmlformats.org/drawingml/2006/main"/>
  </p:clrMapOvr>
</p:sld>
</file>