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b7756711c948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5c618a0726478e"/>
  </p:sldMasterIdLst>
  <p:sldIdLst>
    <p:sldId xmlns:r="http://schemas.openxmlformats.org/officeDocument/2006/relationships" id="256" r:id="Reeecbafacaa54bfa"/>
    <p:sldId xmlns:r="http://schemas.openxmlformats.org/officeDocument/2006/relationships" id="257" r:id="Rbc036f5da799426e"/>
    <p:sldId xmlns:r="http://schemas.openxmlformats.org/officeDocument/2006/relationships" id="258" r:id="R56c768475aa246a0"/>
    <p:sldId xmlns:r="http://schemas.openxmlformats.org/officeDocument/2006/relationships" id="259" r:id="Ra6c63d44c09147f6"/>
    <p:sldId xmlns:r="http://schemas.openxmlformats.org/officeDocument/2006/relationships" id="260" r:id="Re3c3b8ec7f4f4267"/>
    <p:sldId xmlns:r="http://schemas.openxmlformats.org/officeDocument/2006/relationships" id="261" r:id="Rf4cfe33cf78d4f33"/>
    <p:sldId xmlns:r="http://schemas.openxmlformats.org/officeDocument/2006/relationships" id="262" r:id="R522ed061ac8b4a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c618a0726478e" /><Relationship Type="http://schemas.openxmlformats.org/officeDocument/2006/relationships/slide" Target="/ppt/slides/slide1.xml" Id="Reeecbafacaa54bfa" /><Relationship Type="http://schemas.openxmlformats.org/officeDocument/2006/relationships/slide" Target="/ppt/slides/slide2.xml" Id="Rbc036f5da799426e" /><Relationship Type="http://schemas.openxmlformats.org/officeDocument/2006/relationships/slide" Target="/ppt/slides/slide3.xml" Id="R56c768475aa246a0" /><Relationship Type="http://schemas.openxmlformats.org/officeDocument/2006/relationships/slide" Target="/ppt/slides/slide4.xml" Id="Ra6c63d44c09147f6" /><Relationship Type="http://schemas.openxmlformats.org/officeDocument/2006/relationships/slide" Target="/ppt/slides/slide5.xml" Id="Re3c3b8ec7f4f4267" /><Relationship Type="http://schemas.openxmlformats.org/officeDocument/2006/relationships/slide" Target="/ppt/slides/slide6.xml" Id="Rf4cfe33cf78d4f33" /><Relationship Type="http://schemas.openxmlformats.org/officeDocument/2006/relationships/slide" Target="/ppt/slides/slide7.xml" Id="R522ed061ac8b4a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5337468174f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c57a987834dff" /><Relationship Type="http://schemas.openxmlformats.org/officeDocument/2006/relationships/theme" Target="/ppt/slideMasters/theme/theme1.xml" Id="R0dbbdb4afa894c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3c57a987834d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797b01e4d49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5ccc71d5d40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9013ff9994b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4d3b892fa43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9eacc1dec48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f1b9bfd9947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dde804fe941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WPT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WPT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WPT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WPT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WPT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WPT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233 300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−537 879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−414 511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3 137 585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5 637 758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WPT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BOINOR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WPT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Vidkuns gate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9405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987 676 345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WPT AS</a:t>
            </a:r>
          </a:p>
        </p:txBody>
      </p:sp>
    </p:spTree>
  </p:cSld>
  <p:clrMapOvr>
    <a:masterClrMapping xmlns:a="http://schemas.openxmlformats.org/drawingml/2006/main"/>
  </p:clrMapOvr>
</p:sld>
</file>