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21c89e53ef41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8495df7224830"/>
  </p:sldMasterIdLst>
  <p:sldIdLst>
    <p:sldId xmlns:r="http://schemas.openxmlformats.org/officeDocument/2006/relationships" id="256" r:id="R764f9ba012e145b3"/>
    <p:sldId xmlns:r="http://schemas.openxmlformats.org/officeDocument/2006/relationships" id="257" r:id="Rdac880b2642b492b"/>
    <p:sldId xmlns:r="http://schemas.openxmlformats.org/officeDocument/2006/relationships" id="258" r:id="R73cd71667d6140a6"/>
    <p:sldId xmlns:r="http://schemas.openxmlformats.org/officeDocument/2006/relationships" id="259" r:id="R5c0f6adc4e9443fb"/>
    <p:sldId xmlns:r="http://schemas.openxmlformats.org/officeDocument/2006/relationships" id="260" r:id="R138b0c32059644cd"/>
    <p:sldId xmlns:r="http://schemas.openxmlformats.org/officeDocument/2006/relationships" id="261" r:id="R844c56dfe36b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8495df7224830" /><Relationship Type="http://schemas.openxmlformats.org/officeDocument/2006/relationships/slide" Target="/ppt/slides/slide1.xml" Id="R764f9ba012e145b3" /><Relationship Type="http://schemas.openxmlformats.org/officeDocument/2006/relationships/slide" Target="/ppt/slides/slide2.xml" Id="Rdac880b2642b492b" /><Relationship Type="http://schemas.openxmlformats.org/officeDocument/2006/relationships/slide" Target="/ppt/slides/slide3.xml" Id="R73cd71667d6140a6" /><Relationship Type="http://schemas.openxmlformats.org/officeDocument/2006/relationships/slide" Target="/ppt/slides/slide4.xml" Id="R5c0f6adc4e9443fb" /><Relationship Type="http://schemas.openxmlformats.org/officeDocument/2006/relationships/slide" Target="/ppt/slides/slide5.xml" Id="R138b0c32059644cd" /><Relationship Type="http://schemas.openxmlformats.org/officeDocument/2006/relationships/slide" Target="/ppt/slides/slide6.xml" Id="R844c56dfe36b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04d706570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2bceb953147ce" /><Relationship Type="http://schemas.openxmlformats.org/officeDocument/2006/relationships/theme" Target="/ppt/slideMasters/theme/theme1.xml" Id="R8a7a3f1602044e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62bceb953147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72e9ee68240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0e61b7e9d43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46ec1a3124b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10a906e4c40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545b488d0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66c93899d42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LYSE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LYSE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