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bfa6bc45c747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a1ab700b364b0f"/>
  </p:sldMasterIdLst>
  <p:sldIdLst>
    <p:sldId xmlns:r="http://schemas.openxmlformats.org/officeDocument/2006/relationships" id="256" r:id="R5ced15c7e50e4389"/>
    <p:sldId xmlns:r="http://schemas.openxmlformats.org/officeDocument/2006/relationships" id="257" r:id="R1343c06262b241af"/>
    <p:sldId xmlns:r="http://schemas.openxmlformats.org/officeDocument/2006/relationships" id="258" r:id="Rfa472884d0004d27"/>
    <p:sldId xmlns:r="http://schemas.openxmlformats.org/officeDocument/2006/relationships" id="259" r:id="R0ac5f5db3f1847c8"/>
    <p:sldId xmlns:r="http://schemas.openxmlformats.org/officeDocument/2006/relationships" id="260" r:id="Rd25abc29910f4f5c"/>
    <p:sldId xmlns:r="http://schemas.openxmlformats.org/officeDocument/2006/relationships" id="261" r:id="R96627b394db74b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a1ab700b364b0f" /><Relationship Type="http://schemas.openxmlformats.org/officeDocument/2006/relationships/slide" Target="/ppt/slides/slide1.xml" Id="R5ced15c7e50e4389" /><Relationship Type="http://schemas.openxmlformats.org/officeDocument/2006/relationships/slide" Target="/ppt/slides/slide2.xml" Id="R1343c06262b241af" /><Relationship Type="http://schemas.openxmlformats.org/officeDocument/2006/relationships/slide" Target="/ppt/slides/slide3.xml" Id="Rfa472884d0004d27" /><Relationship Type="http://schemas.openxmlformats.org/officeDocument/2006/relationships/slide" Target="/ppt/slides/slide4.xml" Id="R0ac5f5db3f1847c8" /><Relationship Type="http://schemas.openxmlformats.org/officeDocument/2006/relationships/slide" Target="/ppt/slides/slide5.xml" Id="Rd25abc29910f4f5c" /><Relationship Type="http://schemas.openxmlformats.org/officeDocument/2006/relationships/slide" Target="/ppt/slides/slide6.xml" Id="R96627b394db74b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cf3d3fc9a44c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922eb41dd4167" /><Relationship Type="http://schemas.openxmlformats.org/officeDocument/2006/relationships/theme" Target="/ppt/slideMasters/theme/theme1.xml" Id="R8d2d391ea66b42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6922eb41dd41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993cf544144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2b6e8f30b46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3be1fb9b2b42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16c82e51b41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09e8f32cf4e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e8509cd1a64a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LIV LYSE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LYSE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118 351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90 364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119 851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987 669 721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