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2e87ca11e249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0de1a8dc334fbd"/>
  </p:sldMasterIdLst>
  <p:sldIdLst>
    <p:sldId xmlns:r="http://schemas.openxmlformats.org/officeDocument/2006/relationships" id="256" r:id="Re2e11548688841d7"/>
    <p:sldId xmlns:r="http://schemas.openxmlformats.org/officeDocument/2006/relationships" id="257" r:id="R7b934526a4c843b7"/>
    <p:sldId xmlns:r="http://schemas.openxmlformats.org/officeDocument/2006/relationships" id="258" r:id="R5803e433f00a4c21"/>
    <p:sldId xmlns:r="http://schemas.openxmlformats.org/officeDocument/2006/relationships" id="259" r:id="Refb9115f3fbb44d5"/>
    <p:sldId xmlns:r="http://schemas.openxmlformats.org/officeDocument/2006/relationships" id="260" r:id="R58b40e09d9bf4e57"/>
    <p:sldId xmlns:r="http://schemas.openxmlformats.org/officeDocument/2006/relationships" id="261" r:id="R3a0a2016225d4c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0de1a8dc334fbd" /><Relationship Type="http://schemas.openxmlformats.org/officeDocument/2006/relationships/slide" Target="/ppt/slides/slide1.xml" Id="Re2e11548688841d7" /><Relationship Type="http://schemas.openxmlformats.org/officeDocument/2006/relationships/slide" Target="/ppt/slides/slide2.xml" Id="R7b934526a4c843b7" /><Relationship Type="http://schemas.openxmlformats.org/officeDocument/2006/relationships/slide" Target="/ppt/slides/slide3.xml" Id="R5803e433f00a4c21" /><Relationship Type="http://schemas.openxmlformats.org/officeDocument/2006/relationships/slide" Target="/ppt/slides/slide4.xml" Id="Refb9115f3fbb44d5" /><Relationship Type="http://schemas.openxmlformats.org/officeDocument/2006/relationships/slide" Target="/ppt/slides/slide5.xml" Id="R58b40e09d9bf4e57" /><Relationship Type="http://schemas.openxmlformats.org/officeDocument/2006/relationships/slide" Target="/ppt/slides/slide6.xml" Id="R3a0a2016225d4c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964b595eda4d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675df3c794aa0" /><Relationship Type="http://schemas.openxmlformats.org/officeDocument/2006/relationships/theme" Target="/ppt/slideMasters/theme/theme1.xml" Id="R0664c74e5f8c44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c675df3c794a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66d7a306648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b06e39b4040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bb1502b8141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5294eb95144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683639dc542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55153bf7345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LIV LYSE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