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5515bc071d046e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029237ebc5e47e3"/>
  </p:sldMasterIdLst>
  <p:sldIdLst>
    <p:sldId xmlns:r="http://schemas.openxmlformats.org/officeDocument/2006/relationships" id="256" r:id="R3039df8269fb48b6"/>
    <p:sldId xmlns:r="http://schemas.openxmlformats.org/officeDocument/2006/relationships" id="257" r:id="R4d52801fe5834ae8"/>
    <p:sldId xmlns:r="http://schemas.openxmlformats.org/officeDocument/2006/relationships" id="258" r:id="Ra6acc5deed6c448a"/>
    <p:sldId xmlns:r="http://schemas.openxmlformats.org/officeDocument/2006/relationships" id="259" r:id="Rcc05ebbaa0754a49"/>
    <p:sldId xmlns:r="http://schemas.openxmlformats.org/officeDocument/2006/relationships" id="260" r:id="R79550150ed044fec"/>
    <p:sldId xmlns:r="http://schemas.openxmlformats.org/officeDocument/2006/relationships" id="261" r:id="R8861db11f036471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29237ebc5e47e3" /><Relationship Type="http://schemas.openxmlformats.org/officeDocument/2006/relationships/slide" Target="/ppt/slides/slide1.xml" Id="R3039df8269fb48b6" /><Relationship Type="http://schemas.openxmlformats.org/officeDocument/2006/relationships/slide" Target="/ppt/slides/slide2.xml" Id="R4d52801fe5834ae8" /><Relationship Type="http://schemas.openxmlformats.org/officeDocument/2006/relationships/slide" Target="/ppt/slides/slide3.xml" Id="Ra6acc5deed6c448a" /><Relationship Type="http://schemas.openxmlformats.org/officeDocument/2006/relationships/slide" Target="/ppt/slides/slide4.xml" Id="Rcc05ebbaa0754a49" /><Relationship Type="http://schemas.openxmlformats.org/officeDocument/2006/relationships/slide" Target="/ppt/slides/slide5.xml" Id="R79550150ed044fec" /><Relationship Type="http://schemas.openxmlformats.org/officeDocument/2006/relationships/slide" Target="/ppt/slides/slide6.xml" Id="R8861db11f036471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18599528324d2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c73f2f649a4fdd" /><Relationship Type="http://schemas.openxmlformats.org/officeDocument/2006/relationships/theme" Target="/ppt/slideMasters/theme/theme1.xml" Id="Ra5f887bce3cd46f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3c73f2f649a4fd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b551a7b17c405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9bb1cf23f946e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85b2bb42c94ce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e8e788b58241c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3483ed64ad427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f6556c8e0f436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LIV LYSE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 LYSE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 LYSE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 LYSE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 LYSE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 LYSE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987 669 721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 LYSE</a:t>
            </a:r>
          </a:p>
        </p:txBody>
      </p:sp>
    </p:spTree>
  </p:cSld>
  <p:clrMapOvr>
    <a:masterClrMapping xmlns:a="http://schemas.openxmlformats.org/drawingml/2006/main"/>
  </p:clrMapOvr>
</p:sld>
</file>