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6805a9c62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c5386e4f34dd3"/>
  </p:sldMasterIdLst>
  <p:sldIdLst>
    <p:sldId xmlns:r="http://schemas.openxmlformats.org/officeDocument/2006/relationships" id="256" r:id="R31ceb74ee42346c4"/>
    <p:sldId xmlns:r="http://schemas.openxmlformats.org/officeDocument/2006/relationships" id="257" r:id="R7b473715ee514425"/>
    <p:sldId xmlns:r="http://schemas.openxmlformats.org/officeDocument/2006/relationships" id="258" r:id="R7eec2a159b754e19"/>
    <p:sldId xmlns:r="http://schemas.openxmlformats.org/officeDocument/2006/relationships" id="259" r:id="R2f886164a7d642f1"/>
    <p:sldId xmlns:r="http://schemas.openxmlformats.org/officeDocument/2006/relationships" id="260" r:id="Rba33fd09a1234ea2"/>
    <p:sldId xmlns:r="http://schemas.openxmlformats.org/officeDocument/2006/relationships" id="261" r:id="Rbb3cc10bb997429e"/>
    <p:sldId xmlns:r="http://schemas.openxmlformats.org/officeDocument/2006/relationships" id="262" r:id="R25e5f7eeae99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c5386e4f34dd3" /><Relationship Type="http://schemas.openxmlformats.org/officeDocument/2006/relationships/slide" Target="/ppt/slides/slide1.xml" Id="R31ceb74ee42346c4" /><Relationship Type="http://schemas.openxmlformats.org/officeDocument/2006/relationships/slide" Target="/ppt/slides/slide2.xml" Id="R7b473715ee514425" /><Relationship Type="http://schemas.openxmlformats.org/officeDocument/2006/relationships/slide" Target="/ppt/slides/slide3.xml" Id="R7eec2a159b754e19" /><Relationship Type="http://schemas.openxmlformats.org/officeDocument/2006/relationships/slide" Target="/ppt/slides/slide4.xml" Id="R2f886164a7d642f1" /><Relationship Type="http://schemas.openxmlformats.org/officeDocument/2006/relationships/slide" Target="/ppt/slides/slide5.xml" Id="Rba33fd09a1234ea2" /><Relationship Type="http://schemas.openxmlformats.org/officeDocument/2006/relationships/slide" Target="/ppt/slides/slide6.xml" Id="Rbb3cc10bb997429e" /><Relationship Type="http://schemas.openxmlformats.org/officeDocument/2006/relationships/slide" Target="/ppt/slides/slide7.xml" Id="R25e5f7eeae99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521c7259b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c12916654eb5" /><Relationship Type="http://schemas.openxmlformats.org/officeDocument/2006/relationships/theme" Target="/ppt/slideMasters/theme/theme1.xml" Id="R7ded017f53c7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bc12916654e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ea10a5c5d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d64ceed3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5ad55dda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7bf1e5e7344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75b68f2b4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ff3d3873c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f12cbdf634d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SCOTT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SCOTT INVESTMENT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3 442 565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70 837 788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AASLID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987 668 989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SCOTT INVESTMENT AS</a:t>
            </a:r>
          </a:p>
        </p:txBody>
      </p:sp>
    </p:spTree>
  </p:cSld>
  <p:clrMapOvr>
    <a:masterClrMapping xmlns:a="http://schemas.openxmlformats.org/drawingml/2006/main"/>
  </p:clrMapOvr>
</p:sld>
</file>