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e93f9c5cee40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ef649ba7884f6f"/>
  </p:sldMasterIdLst>
  <p:sldIdLst>
    <p:sldId xmlns:r="http://schemas.openxmlformats.org/officeDocument/2006/relationships" id="256" r:id="R351ca39ff4a048c1"/>
    <p:sldId xmlns:r="http://schemas.openxmlformats.org/officeDocument/2006/relationships" id="257" r:id="R1e1a7e64c4454c19"/>
    <p:sldId xmlns:r="http://schemas.openxmlformats.org/officeDocument/2006/relationships" id="258" r:id="R6a6ef86e0b6e475a"/>
    <p:sldId xmlns:r="http://schemas.openxmlformats.org/officeDocument/2006/relationships" id="259" r:id="R7f8f73b891e84e2d"/>
    <p:sldId xmlns:r="http://schemas.openxmlformats.org/officeDocument/2006/relationships" id="260" r:id="R264ebff3df7840b4"/>
    <p:sldId xmlns:r="http://schemas.openxmlformats.org/officeDocument/2006/relationships" id="261" r:id="R4b0c3b1cf2494834"/>
    <p:sldId xmlns:r="http://schemas.openxmlformats.org/officeDocument/2006/relationships" id="262" r:id="R1693f2d791ba43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ef649ba7884f6f" /><Relationship Type="http://schemas.openxmlformats.org/officeDocument/2006/relationships/slide" Target="/ppt/slides/slide1.xml" Id="R351ca39ff4a048c1" /><Relationship Type="http://schemas.openxmlformats.org/officeDocument/2006/relationships/slide" Target="/ppt/slides/slide2.xml" Id="R1e1a7e64c4454c19" /><Relationship Type="http://schemas.openxmlformats.org/officeDocument/2006/relationships/slide" Target="/ppt/slides/slide3.xml" Id="R6a6ef86e0b6e475a" /><Relationship Type="http://schemas.openxmlformats.org/officeDocument/2006/relationships/slide" Target="/ppt/slides/slide4.xml" Id="R7f8f73b891e84e2d" /><Relationship Type="http://schemas.openxmlformats.org/officeDocument/2006/relationships/slide" Target="/ppt/slides/slide5.xml" Id="R264ebff3df7840b4" /><Relationship Type="http://schemas.openxmlformats.org/officeDocument/2006/relationships/slide" Target="/ppt/slides/slide6.xml" Id="R4b0c3b1cf2494834" /><Relationship Type="http://schemas.openxmlformats.org/officeDocument/2006/relationships/slide" Target="/ppt/slides/slide7.xml" Id="R1693f2d791ba43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17687066cb4a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10f8c9cae428d" /><Relationship Type="http://schemas.openxmlformats.org/officeDocument/2006/relationships/theme" Target="/ppt/slideMasters/theme/theme1.xml" Id="Re17799be4d5647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910f8c9cae42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9678fd50748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d0ef1cf694d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2c5d5b11947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135d1814844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4c6f04cdf40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e5e6e9d7c4f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94427c86541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LANESRA 14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LANESRA 14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LANESRA 14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LANESRA 14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LANESRA 14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LANESRA 14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929 896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13 634 781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26 768 715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LANESRA 14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SVERRE ARNØY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LANESRA 14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7.s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96 13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oddsverre@lanesra.no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987 668 644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LANESRA 14 AS</a:t>
            </a:r>
          </a:p>
        </p:txBody>
      </p:sp>
    </p:spTree>
  </p:cSld>
  <p:clrMapOvr>
    <a:masterClrMapping xmlns:a="http://schemas.openxmlformats.org/drawingml/2006/main"/>
  </p:clrMapOvr>
</p:sld>
</file>