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dabce7414a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4d9c539764ba0"/>
  </p:sldMasterIdLst>
  <p:sldIdLst>
    <p:sldId xmlns:r="http://schemas.openxmlformats.org/officeDocument/2006/relationships" id="256" r:id="R58753358e9994071"/>
    <p:sldId xmlns:r="http://schemas.openxmlformats.org/officeDocument/2006/relationships" id="257" r:id="R26ab103ade5b4469"/>
    <p:sldId xmlns:r="http://schemas.openxmlformats.org/officeDocument/2006/relationships" id="258" r:id="R5256df89e1d04b53"/>
    <p:sldId xmlns:r="http://schemas.openxmlformats.org/officeDocument/2006/relationships" id="259" r:id="Rd1780bcc8082460a"/>
    <p:sldId xmlns:r="http://schemas.openxmlformats.org/officeDocument/2006/relationships" id="260" r:id="R6a8970bb2f894190"/>
    <p:sldId xmlns:r="http://schemas.openxmlformats.org/officeDocument/2006/relationships" id="261" r:id="R030065cc141442f8"/>
    <p:sldId xmlns:r="http://schemas.openxmlformats.org/officeDocument/2006/relationships" id="262" r:id="R4ab1a0fa16ac46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4d9c539764ba0" /><Relationship Type="http://schemas.openxmlformats.org/officeDocument/2006/relationships/slide" Target="/ppt/slides/slide1.xml" Id="R58753358e9994071" /><Relationship Type="http://schemas.openxmlformats.org/officeDocument/2006/relationships/slide" Target="/ppt/slides/slide2.xml" Id="R26ab103ade5b4469" /><Relationship Type="http://schemas.openxmlformats.org/officeDocument/2006/relationships/slide" Target="/ppt/slides/slide3.xml" Id="R5256df89e1d04b53" /><Relationship Type="http://schemas.openxmlformats.org/officeDocument/2006/relationships/slide" Target="/ppt/slides/slide4.xml" Id="Rd1780bcc8082460a" /><Relationship Type="http://schemas.openxmlformats.org/officeDocument/2006/relationships/slide" Target="/ppt/slides/slide5.xml" Id="R6a8970bb2f894190" /><Relationship Type="http://schemas.openxmlformats.org/officeDocument/2006/relationships/slide" Target="/ppt/slides/slide6.xml" Id="R030065cc141442f8" /><Relationship Type="http://schemas.openxmlformats.org/officeDocument/2006/relationships/slide" Target="/ppt/slides/slide7.xml" Id="R4ab1a0fa16ac46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a2367bf9954a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08795d0cb4790" /><Relationship Type="http://schemas.openxmlformats.org/officeDocument/2006/relationships/theme" Target="/ppt/slideMasters/theme/theme1.xml" Id="Rb8ef910a813940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a08795d0cb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fc984317647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72278b6f64f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4278848b3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4a4d2553a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1abab677447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b3287b8d948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48268beea49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VERFTSGATA 5 MOLDE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5 MOLDE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1 937 611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24 611 013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Nøisomhed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6405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20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987 664 355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