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ba01231d146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f5fd2979d545cd"/>
  </p:sldMasterIdLst>
  <p:sldIdLst>
    <p:sldId xmlns:r="http://schemas.openxmlformats.org/officeDocument/2006/relationships" id="256" r:id="R743138382d0440dc"/>
    <p:sldId xmlns:r="http://schemas.openxmlformats.org/officeDocument/2006/relationships" id="257" r:id="R4bbb37e331c44aac"/>
    <p:sldId xmlns:r="http://schemas.openxmlformats.org/officeDocument/2006/relationships" id="258" r:id="R4a28312f76044a3c"/>
    <p:sldId xmlns:r="http://schemas.openxmlformats.org/officeDocument/2006/relationships" id="259" r:id="R9bd9e47c25e04c56"/>
    <p:sldId xmlns:r="http://schemas.openxmlformats.org/officeDocument/2006/relationships" id="260" r:id="R6a8d2dde65d44936"/>
    <p:sldId xmlns:r="http://schemas.openxmlformats.org/officeDocument/2006/relationships" id="261" r:id="R4860a8eb09b0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5fd2979d545cd" /><Relationship Type="http://schemas.openxmlformats.org/officeDocument/2006/relationships/slide" Target="/ppt/slides/slide1.xml" Id="R743138382d0440dc" /><Relationship Type="http://schemas.openxmlformats.org/officeDocument/2006/relationships/slide" Target="/ppt/slides/slide2.xml" Id="R4bbb37e331c44aac" /><Relationship Type="http://schemas.openxmlformats.org/officeDocument/2006/relationships/slide" Target="/ppt/slides/slide3.xml" Id="R4a28312f76044a3c" /><Relationship Type="http://schemas.openxmlformats.org/officeDocument/2006/relationships/slide" Target="/ppt/slides/slide4.xml" Id="R9bd9e47c25e04c56" /><Relationship Type="http://schemas.openxmlformats.org/officeDocument/2006/relationships/slide" Target="/ppt/slides/slide5.xml" Id="R6a8d2dde65d44936" /><Relationship Type="http://schemas.openxmlformats.org/officeDocument/2006/relationships/slide" Target="/ppt/slides/slide6.xml" Id="R4860a8eb09b0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5d1dcd555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04f443b1244a4" /><Relationship Type="http://schemas.openxmlformats.org/officeDocument/2006/relationships/theme" Target="/ppt/slideMasters/theme/theme1.xml" Id="R2a9d31757ca0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04f443b12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1fc982a540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970de58c41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e063d1eaa4c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0ee9265be40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5dce8974c49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9e8cf4d2744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Kølatoppen 11J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70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987 663 685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 INVEST AS</a:t>
            </a:r>
          </a:p>
        </p:txBody>
      </p:sp>
    </p:spTree>
  </p:cSld>
  <p:clrMapOvr>
    <a:masterClrMapping xmlns:a="http://schemas.openxmlformats.org/drawingml/2006/main"/>
  </p:clrMapOvr>
</p:sld>
</file>