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a6b6fbae2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9f0210ab54a5a"/>
  </p:sldMasterIdLst>
  <p:sldIdLst>
    <p:sldId xmlns:r="http://schemas.openxmlformats.org/officeDocument/2006/relationships" id="256" r:id="R6c5a08c6a30b4f6f"/>
    <p:sldId xmlns:r="http://schemas.openxmlformats.org/officeDocument/2006/relationships" id="257" r:id="R68d952f760a547ab"/>
    <p:sldId xmlns:r="http://schemas.openxmlformats.org/officeDocument/2006/relationships" id="258" r:id="Rf502b4f05faf4734"/>
    <p:sldId xmlns:r="http://schemas.openxmlformats.org/officeDocument/2006/relationships" id="259" r:id="R0b6dfa5deabe4846"/>
    <p:sldId xmlns:r="http://schemas.openxmlformats.org/officeDocument/2006/relationships" id="260" r:id="R8dff64d0fc9d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9f0210ab54a5a" /><Relationship Type="http://schemas.openxmlformats.org/officeDocument/2006/relationships/slide" Target="/ppt/slides/slide1.xml" Id="R6c5a08c6a30b4f6f" /><Relationship Type="http://schemas.openxmlformats.org/officeDocument/2006/relationships/slide" Target="/ppt/slides/slide2.xml" Id="R68d952f760a547ab" /><Relationship Type="http://schemas.openxmlformats.org/officeDocument/2006/relationships/slide" Target="/ppt/slides/slide3.xml" Id="Rf502b4f05faf4734" /><Relationship Type="http://schemas.openxmlformats.org/officeDocument/2006/relationships/slide" Target="/ppt/slides/slide4.xml" Id="R0b6dfa5deabe4846" /><Relationship Type="http://schemas.openxmlformats.org/officeDocument/2006/relationships/slide" Target="/ppt/slides/slide5.xml" Id="R8dff64d0fc9d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98b2025e1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25f0552f94de7" /><Relationship Type="http://schemas.openxmlformats.org/officeDocument/2006/relationships/theme" Target="/ppt/slideMasters/theme/theme1.xml" Id="R31830086e009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925f0552f9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025e1b288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7e1f3c7f43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0deeb3eb6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a3a0a3ac9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d1d36a144a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