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1ce484f648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95136fcda482b"/>
  </p:sldMasterIdLst>
  <p:sldIdLst>
    <p:sldId xmlns:r="http://schemas.openxmlformats.org/officeDocument/2006/relationships" id="256" r:id="R20c4d4ebeb1746a2"/>
    <p:sldId xmlns:r="http://schemas.openxmlformats.org/officeDocument/2006/relationships" id="257" r:id="R435c66f2ba354ba4"/>
    <p:sldId xmlns:r="http://schemas.openxmlformats.org/officeDocument/2006/relationships" id="258" r:id="R0d3d35f4891e4262"/>
    <p:sldId xmlns:r="http://schemas.openxmlformats.org/officeDocument/2006/relationships" id="259" r:id="R579d991d91004e57"/>
    <p:sldId xmlns:r="http://schemas.openxmlformats.org/officeDocument/2006/relationships" id="260" r:id="R85876bc7c0e8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95136fcda482b" /><Relationship Type="http://schemas.openxmlformats.org/officeDocument/2006/relationships/slide" Target="/ppt/slides/slide1.xml" Id="R20c4d4ebeb1746a2" /><Relationship Type="http://schemas.openxmlformats.org/officeDocument/2006/relationships/slide" Target="/ppt/slides/slide2.xml" Id="R435c66f2ba354ba4" /><Relationship Type="http://schemas.openxmlformats.org/officeDocument/2006/relationships/slide" Target="/ppt/slides/slide3.xml" Id="R0d3d35f4891e4262" /><Relationship Type="http://schemas.openxmlformats.org/officeDocument/2006/relationships/slide" Target="/ppt/slides/slide4.xml" Id="R579d991d91004e57" /><Relationship Type="http://schemas.openxmlformats.org/officeDocument/2006/relationships/slide" Target="/ppt/slides/slide5.xml" Id="R85876bc7c0e8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a33755378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e34f6117646a9" /><Relationship Type="http://schemas.openxmlformats.org/officeDocument/2006/relationships/theme" Target="/ppt/slideMasters/theme/theme1.xml" Id="Rb632ab44cc4b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ae34f61176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ef29ed81b41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ba8e61344e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4e87bd9e9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5a9dd3e96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b5962673c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