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a8dd2e70a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b9b8e36654df2"/>
  </p:sldMasterIdLst>
  <p:sldIdLst>
    <p:sldId xmlns:r="http://schemas.openxmlformats.org/officeDocument/2006/relationships" id="256" r:id="R7d5670b274004081"/>
    <p:sldId xmlns:r="http://schemas.openxmlformats.org/officeDocument/2006/relationships" id="257" r:id="R922f0d20970947bc"/>
    <p:sldId xmlns:r="http://schemas.openxmlformats.org/officeDocument/2006/relationships" id="258" r:id="R82167765aeea4daa"/>
    <p:sldId xmlns:r="http://schemas.openxmlformats.org/officeDocument/2006/relationships" id="259" r:id="R64b72bed384c4781"/>
    <p:sldId xmlns:r="http://schemas.openxmlformats.org/officeDocument/2006/relationships" id="260" r:id="Rad3f6f0c84444f69"/>
    <p:sldId xmlns:r="http://schemas.openxmlformats.org/officeDocument/2006/relationships" id="261" r:id="R7bbf5b35d463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b9b8e36654df2" /><Relationship Type="http://schemas.openxmlformats.org/officeDocument/2006/relationships/slide" Target="/ppt/slides/slide1.xml" Id="R7d5670b274004081" /><Relationship Type="http://schemas.openxmlformats.org/officeDocument/2006/relationships/slide" Target="/ppt/slides/slide2.xml" Id="R922f0d20970947bc" /><Relationship Type="http://schemas.openxmlformats.org/officeDocument/2006/relationships/slide" Target="/ppt/slides/slide3.xml" Id="R82167765aeea4daa" /><Relationship Type="http://schemas.openxmlformats.org/officeDocument/2006/relationships/slide" Target="/ppt/slides/slide4.xml" Id="R64b72bed384c4781" /><Relationship Type="http://schemas.openxmlformats.org/officeDocument/2006/relationships/slide" Target="/ppt/slides/slide5.xml" Id="Rad3f6f0c84444f69" /><Relationship Type="http://schemas.openxmlformats.org/officeDocument/2006/relationships/slide" Target="/ppt/slides/slide6.xml" Id="R7bbf5b35d463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e02d7de7744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ead4eee5245fd" /><Relationship Type="http://schemas.openxmlformats.org/officeDocument/2006/relationships/theme" Target="/ppt/slideMasters/theme/theme1.xml" Id="R67832e8ea468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1ead4eee5245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43478c39a45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abcd92f3042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f836ba37243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e6935082946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02661e7af40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3e1e7709f45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