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f49e20c09a4a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d41851747740ee"/>
  </p:sldMasterIdLst>
  <p:sldIdLst>
    <p:sldId xmlns:r="http://schemas.openxmlformats.org/officeDocument/2006/relationships" id="256" r:id="R5702ab29d26d4072"/>
    <p:sldId xmlns:r="http://schemas.openxmlformats.org/officeDocument/2006/relationships" id="257" r:id="Rb76a5e13de94435b"/>
    <p:sldId xmlns:r="http://schemas.openxmlformats.org/officeDocument/2006/relationships" id="258" r:id="Ra59271d89d4d4156"/>
    <p:sldId xmlns:r="http://schemas.openxmlformats.org/officeDocument/2006/relationships" id="259" r:id="Rfe3944fb77d54fc6"/>
    <p:sldId xmlns:r="http://schemas.openxmlformats.org/officeDocument/2006/relationships" id="260" r:id="R6af57938bbfb4a45"/>
    <p:sldId xmlns:r="http://schemas.openxmlformats.org/officeDocument/2006/relationships" id="261" r:id="R51e53669cc4a4ce4"/>
    <p:sldId xmlns:r="http://schemas.openxmlformats.org/officeDocument/2006/relationships" id="262" r:id="Rc94317f011794f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d41851747740ee" /><Relationship Type="http://schemas.openxmlformats.org/officeDocument/2006/relationships/slide" Target="/ppt/slides/slide1.xml" Id="R5702ab29d26d4072" /><Relationship Type="http://schemas.openxmlformats.org/officeDocument/2006/relationships/slide" Target="/ppt/slides/slide2.xml" Id="Rb76a5e13de94435b" /><Relationship Type="http://schemas.openxmlformats.org/officeDocument/2006/relationships/slide" Target="/ppt/slides/slide3.xml" Id="Ra59271d89d4d4156" /><Relationship Type="http://schemas.openxmlformats.org/officeDocument/2006/relationships/slide" Target="/ppt/slides/slide4.xml" Id="Rfe3944fb77d54fc6" /><Relationship Type="http://schemas.openxmlformats.org/officeDocument/2006/relationships/slide" Target="/ppt/slides/slide5.xml" Id="R6af57938bbfb4a45" /><Relationship Type="http://schemas.openxmlformats.org/officeDocument/2006/relationships/slide" Target="/ppt/slides/slide6.xml" Id="R51e53669cc4a4ce4" /><Relationship Type="http://schemas.openxmlformats.org/officeDocument/2006/relationships/slide" Target="/ppt/slides/slide7.xml" Id="Rc94317f011794f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a2f2cc2ddc4c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aac0ea7b204034" /><Relationship Type="http://schemas.openxmlformats.org/officeDocument/2006/relationships/theme" Target="/ppt/slideMasters/theme/theme1.xml" Id="R45e93d95219b45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aac0ea7b2040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f43aa444a44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2054a2c0e041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8cdb0065743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898a10fe54c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9416b881047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4e06f643494f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51be513514a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VICMAR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VICMAR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VICMAR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VICMAR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VICMAR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VICMAR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76 665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326 321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8 994 706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8 995 594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VICMAR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FRONTH JARL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VICMAR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Ullevål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987 660 384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VICMAR AS</a:t>
            </a:r>
          </a:p>
        </p:txBody>
      </p:sp>
    </p:spTree>
  </p:cSld>
  <p:clrMapOvr>
    <a:masterClrMapping xmlns:a="http://schemas.openxmlformats.org/drawingml/2006/main"/>
  </p:clrMapOvr>
</p:sld>
</file>