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26f64da63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2232ca08864ffc"/>
  </p:sldMasterIdLst>
  <p:sldIdLst>
    <p:sldId xmlns:r="http://schemas.openxmlformats.org/officeDocument/2006/relationships" id="256" r:id="R56d1e26ff44e4f02"/>
    <p:sldId xmlns:r="http://schemas.openxmlformats.org/officeDocument/2006/relationships" id="257" r:id="Rb29b1bff70a54425"/>
    <p:sldId xmlns:r="http://schemas.openxmlformats.org/officeDocument/2006/relationships" id="258" r:id="R2282e7eb05884639"/>
    <p:sldId xmlns:r="http://schemas.openxmlformats.org/officeDocument/2006/relationships" id="259" r:id="R952c5943489d47f4"/>
    <p:sldId xmlns:r="http://schemas.openxmlformats.org/officeDocument/2006/relationships" id="260" r:id="Rc9c0bd77b2c146bb"/>
    <p:sldId xmlns:r="http://schemas.openxmlformats.org/officeDocument/2006/relationships" id="261" r:id="R3b4c219dd9f74fe6"/>
    <p:sldId xmlns:r="http://schemas.openxmlformats.org/officeDocument/2006/relationships" id="262" r:id="R548a2b3e43d9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232ca08864ffc" /><Relationship Type="http://schemas.openxmlformats.org/officeDocument/2006/relationships/slide" Target="/ppt/slides/slide1.xml" Id="R56d1e26ff44e4f02" /><Relationship Type="http://schemas.openxmlformats.org/officeDocument/2006/relationships/slide" Target="/ppt/slides/slide2.xml" Id="Rb29b1bff70a54425" /><Relationship Type="http://schemas.openxmlformats.org/officeDocument/2006/relationships/slide" Target="/ppt/slides/slide3.xml" Id="R2282e7eb05884639" /><Relationship Type="http://schemas.openxmlformats.org/officeDocument/2006/relationships/slide" Target="/ppt/slides/slide4.xml" Id="R952c5943489d47f4" /><Relationship Type="http://schemas.openxmlformats.org/officeDocument/2006/relationships/slide" Target="/ppt/slides/slide5.xml" Id="Rc9c0bd77b2c146bb" /><Relationship Type="http://schemas.openxmlformats.org/officeDocument/2006/relationships/slide" Target="/ppt/slides/slide6.xml" Id="R3b4c219dd9f74fe6" /><Relationship Type="http://schemas.openxmlformats.org/officeDocument/2006/relationships/slide" Target="/ppt/slides/slide7.xml" Id="R548a2b3e43d9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7ba199b98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32c6e72594798" /><Relationship Type="http://schemas.openxmlformats.org/officeDocument/2006/relationships/theme" Target="/ppt/slideMasters/theme/theme1.xml" Id="R7fb6511cbf5d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32c6e7259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f640ef1a6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029a37956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47efe0a2b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8e79f3ac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716cf101a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70a1ec91c4f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ce436b87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BRÆNDS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BRÆNDS ØKONOMI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20 902 961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965 863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2 473 651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7 255 096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 KNUT INGE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 YNGVE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BRÆNDS ØKONOMI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GERD-ELISABETH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HÅKONSEN NINA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 MATHEA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1811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69880211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BRÆNDS ØKONOMI AS</a:t>
            </a:r>
          </a:p>
        </p:txBody>
      </p:sp>
    </p:spTree>
  </p:cSld>
  <p:clrMapOvr>
    <a:masterClrMapping xmlns:a="http://schemas.openxmlformats.org/drawingml/2006/main"/>
  </p:clrMapOvr>
</p:sld>
</file>