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9fa44e761442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1dfab78f484a86"/>
  </p:sldMasterIdLst>
  <p:sldIdLst>
    <p:sldId xmlns:r="http://schemas.openxmlformats.org/officeDocument/2006/relationships" id="256" r:id="R39889202a2cb4241"/>
    <p:sldId xmlns:r="http://schemas.openxmlformats.org/officeDocument/2006/relationships" id="257" r:id="R01f0694ec20a4522"/>
    <p:sldId xmlns:r="http://schemas.openxmlformats.org/officeDocument/2006/relationships" id="258" r:id="Re92d4815cf7b4515"/>
    <p:sldId xmlns:r="http://schemas.openxmlformats.org/officeDocument/2006/relationships" id="259" r:id="Rfd02228d67f1479b"/>
    <p:sldId xmlns:r="http://schemas.openxmlformats.org/officeDocument/2006/relationships" id="260" r:id="R445a253401f845d3"/>
    <p:sldId xmlns:r="http://schemas.openxmlformats.org/officeDocument/2006/relationships" id="261" r:id="Reb2b987dc6dc43fe"/>
    <p:sldId xmlns:r="http://schemas.openxmlformats.org/officeDocument/2006/relationships" id="262" r:id="R431cc8972ccb4f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1dfab78f484a86" /><Relationship Type="http://schemas.openxmlformats.org/officeDocument/2006/relationships/slide" Target="/ppt/slides/slide1.xml" Id="R39889202a2cb4241" /><Relationship Type="http://schemas.openxmlformats.org/officeDocument/2006/relationships/slide" Target="/ppt/slides/slide2.xml" Id="R01f0694ec20a4522" /><Relationship Type="http://schemas.openxmlformats.org/officeDocument/2006/relationships/slide" Target="/ppt/slides/slide3.xml" Id="Re92d4815cf7b4515" /><Relationship Type="http://schemas.openxmlformats.org/officeDocument/2006/relationships/slide" Target="/ppt/slides/slide4.xml" Id="Rfd02228d67f1479b" /><Relationship Type="http://schemas.openxmlformats.org/officeDocument/2006/relationships/slide" Target="/ppt/slides/slide5.xml" Id="R445a253401f845d3" /><Relationship Type="http://schemas.openxmlformats.org/officeDocument/2006/relationships/slide" Target="/ppt/slides/slide6.xml" Id="Reb2b987dc6dc43fe" /><Relationship Type="http://schemas.openxmlformats.org/officeDocument/2006/relationships/slide" Target="/ppt/slides/slide7.xml" Id="R431cc8972ccb4f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e46fb290b04c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95e77765c4141" /><Relationship Type="http://schemas.openxmlformats.org/officeDocument/2006/relationships/theme" Target="/ppt/slideMasters/theme/theme1.xml" Id="R509e76eaac3546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d95e77765c41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353bae78a49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789a92a0043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bbb30837a4b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e25e0f1a84f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783228e9046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834580f5545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6d2f104f440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LJOSLANDSHYTTA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LJOSLANDSHYTTA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LJOSLANDSHYTTA AS ble etablert [år] og holder til i Åseral.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LJOSLANDSHYTTA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LJOSLANDSHYTTA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LJOSLANDSHYTTA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210 641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−309 927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252 987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5 040 220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15 808 182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LJOSLANDSHYTTA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LJOSLAND SALVE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LJOSLANDSHYTTA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Nedregardsvegen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4540 Åseral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987 660 368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LJOSLANDSHYTTA AS</a:t>
            </a:r>
          </a:p>
        </p:txBody>
      </p:sp>
    </p:spTree>
  </p:cSld>
  <p:clrMapOvr>
    <a:masterClrMapping xmlns:a="http://schemas.openxmlformats.org/drawingml/2006/main"/>
  </p:clrMapOvr>
</p:sld>
</file>