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8d36ed41e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0bd6e6f784b22"/>
  </p:sldMasterIdLst>
  <p:sldIdLst>
    <p:sldId xmlns:r="http://schemas.openxmlformats.org/officeDocument/2006/relationships" id="256" r:id="R9b97ef66032640c9"/>
    <p:sldId xmlns:r="http://schemas.openxmlformats.org/officeDocument/2006/relationships" id="257" r:id="R4da01bc7122c4f58"/>
    <p:sldId xmlns:r="http://schemas.openxmlformats.org/officeDocument/2006/relationships" id="258" r:id="Rcbbb6de69e254ff6"/>
    <p:sldId xmlns:r="http://schemas.openxmlformats.org/officeDocument/2006/relationships" id="259" r:id="R469be09b51744911"/>
    <p:sldId xmlns:r="http://schemas.openxmlformats.org/officeDocument/2006/relationships" id="260" r:id="R73c9d6e77553449e"/>
    <p:sldId xmlns:r="http://schemas.openxmlformats.org/officeDocument/2006/relationships" id="261" r:id="Re0bad5387de24ac2"/>
    <p:sldId xmlns:r="http://schemas.openxmlformats.org/officeDocument/2006/relationships" id="262" r:id="R09c75880e5c7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0bd6e6f784b22" /><Relationship Type="http://schemas.openxmlformats.org/officeDocument/2006/relationships/slide" Target="/ppt/slides/slide1.xml" Id="R9b97ef66032640c9" /><Relationship Type="http://schemas.openxmlformats.org/officeDocument/2006/relationships/slide" Target="/ppt/slides/slide2.xml" Id="R4da01bc7122c4f58" /><Relationship Type="http://schemas.openxmlformats.org/officeDocument/2006/relationships/slide" Target="/ppt/slides/slide3.xml" Id="Rcbbb6de69e254ff6" /><Relationship Type="http://schemas.openxmlformats.org/officeDocument/2006/relationships/slide" Target="/ppt/slides/slide4.xml" Id="R469be09b51744911" /><Relationship Type="http://schemas.openxmlformats.org/officeDocument/2006/relationships/slide" Target="/ppt/slides/slide5.xml" Id="R73c9d6e77553449e" /><Relationship Type="http://schemas.openxmlformats.org/officeDocument/2006/relationships/slide" Target="/ppt/slides/slide6.xml" Id="Re0bad5387de24ac2" /><Relationship Type="http://schemas.openxmlformats.org/officeDocument/2006/relationships/slide" Target="/ppt/slides/slide7.xml" Id="R09c75880e5c7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1db30ca2b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c2e03e93140a6" /><Relationship Type="http://schemas.openxmlformats.org/officeDocument/2006/relationships/theme" Target="/ppt/slideMasters/theme/theme1.xml" Id="R534f45806479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c2e03e931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24f3dd0ad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c5e94edae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426145495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74ec8e6f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5545d366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613aaaf45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0b6bf633e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335 420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SONGEDAL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Songedal, Vågsnesveien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987 657 839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WIDA AS</a:t>
            </a:r>
          </a:p>
        </p:txBody>
      </p:sp>
    </p:spTree>
  </p:cSld>
  <p:clrMapOvr>
    <a:masterClrMapping xmlns:a="http://schemas.openxmlformats.org/drawingml/2006/main"/>
  </p:clrMapOvr>
</p:sld>
</file>