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3c3a5d38d4c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109409b4845b3"/>
  </p:sldMasterIdLst>
  <p:sldIdLst>
    <p:sldId xmlns:r="http://schemas.openxmlformats.org/officeDocument/2006/relationships" id="256" r:id="Rde1846ccac3a4748"/>
    <p:sldId xmlns:r="http://schemas.openxmlformats.org/officeDocument/2006/relationships" id="257" r:id="Rbaf73c03b4864f05"/>
    <p:sldId xmlns:r="http://schemas.openxmlformats.org/officeDocument/2006/relationships" id="258" r:id="R2ee0bcbe0eb4435a"/>
    <p:sldId xmlns:r="http://schemas.openxmlformats.org/officeDocument/2006/relationships" id="259" r:id="R5badd681439e45e7"/>
    <p:sldId xmlns:r="http://schemas.openxmlformats.org/officeDocument/2006/relationships" id="260" r:id="Rcc71077b89d94e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109409b4845b3" /><Relationship Type="http://schemas.openxmlformats.org/officeDocument/2006/relationships/slide" Target="/ppt/slides/slide1.xml" Id="Rde1846ccac3a4748" /><Relationship Type="http://schemas.openxmlformats.org/officeDocument/2006/relationships/slide" Target="/ppt/slides/slide2.xml" Id="Rbaf73c03b4864f05" /><Relationship Type="http://schemas.openxmlformats.org/officeDocument/2006/relationships/slide" Target="/ppt/slides/slide3.xml" Id="R2ee0bcbe0eb4435a" /><Relationship Type="http://schemas.openxmlformats.org/officeDocument/2006/relationships/slide" Target="/ppt/slides/slide4.xml" Id="R5badd681439e45e7" /><Relationship Type="http://schemas.openxmlformats.org/officeDocument/2006/relationships/slide" Target="/ppt/slides/slide5.xml" Id="Rcc71077b89d94e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6d249d78f48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edf5b6164855" /><Relationship Type="http://schemas.openxmlformats.org/officeDocument/2006/relationships/theme" Target="/ppt/slideMasters/theme/theme1.xml" Id="R9d2b03053a50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5edf5b616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4fcb2e7f6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e953014df45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5adc9216643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46bdc0b2a43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9096394a447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MATTE OG INDUSTRIVASK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MATTE OG INDUSTRIVASK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MATTE OG INDUSTRIVASK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MATTE OG INDUSTRIVASK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MATTE OG INDUSTRIVASK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MATTE OG INDUSTRIVASK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987 656 182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MATTE OG INDUSTRIVASK AS</a:t>
            </a:r>
          </a:p>
        </p:txBody>
      </p:sp>
    </p:spTree>
  </p:cSld>
  <p:clrMapOvr>
    <a:masterClrMapping xmlns:a="http://schemas.openxmlformats.org/drawingml/2006/main"/>
  </p:clrMapOvr>
</p:sld>
</file>