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8f87250d9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afaa434f94c6e"/>
  </p:sldMasterIdLst>
  <p:sldIdLst>
    <p:sldId xmlns:r="http://schemas.openxmlformats.org/officeDocument/2006/relationships" id="256" r:id="R6613f007fca449de"/>
    <p:sldId xmlns:r="http://schemas.openxmlformats.org/officeDocument/2006/relationships" id="257" r:id="R3b2c41a2c5f64ca2"/>
    <p:sldId xmlns:r="http://schemas.openxmlformats.org/officeDocument/2006/relationships" id="258" r:id="R9eb94e5bd5214109"/>
    <p:sldId xmlns:r="http://schemas.openxmlformats.org/officeDocument/2006/relationships" id="259" r:id="R891b19303a774ca0"/>
    <p:sldId xmlns:r="http://schemas.openxmlformats.org/officeDocument/2006/relationships" id="260" r:id="R96442f4ca29d4757"/>
    <p:sldId xmlns:r="http://schemas.openxmlformats.org/officeDocument/2006/relationships" id="261" r:id="Rc27498fe0b0f4853"/>
    <p:sldId xmlns:r="http://schemas.openxmlformats.org/officeDocument/2006/relationships" id="262" r:id="Rf4ee0184d66649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afaa434f94c6e" /><Relationship Type="http://schemas.openxmlformats.org/officeDocument/2006/relationships/slide" Target="/ppt/slides/slide1.xml" Id="R6613f007fca449de" /><Relationship Type="http://schemas.openxmlformats.org/officeDocument/2006/relationships/slide" Target="/ppt/slides/slide2.xml" Id="R3b2c41a2c5f64ca2" /><Relationship Type="http://schemas.openxmlformats.org/officeDocument/2006/relationships/slide" Target="/ppt/slides/slide3.xml" Id="R9eb94e5bd5214109" /><Relationship Type="http://schemas.openxmlformats.org/officeDocument/2006/relationships/slide" Target="/ppt/slides/slide4.xml" Id="R891b19303a774ca0" /><Relationship Type="http://schemas.openxmlformats.org/officeDocument/2006/relationships/slide" Target="/ppt/slides/slide5.xml" Id="R96442f4ca29d4757" /><Relationship Type="http://schemas.openxmlformats.org/officeDocument/2006/relationships/slide" Target="/ppt/slides/slide6.xml" Id="Rc27498fe0b0f4853" /><Relationship Type="http://schemas.openxmlformats.org/officeDocument/2006/relationships/slide" Target="/ppt/slides/slide7.xml" Id="Rf4ee0184d66649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35d9269b2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53aa732d4b53" /><Relationship Type="http://schemas.openxmlformats.org/officeDocument/2006/relationships/theme" Target="/ppt/slideMasters/theme/theme1.xml" Id="R71f35b9fa731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653aa732d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7f1c6f3b3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c9429fb98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3cc860f61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d6f8249e9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5dc66d5f640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7713642b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7b15b6839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ELVSVEEN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ELVSVEEN BLIKKENSLAGERVERKSTED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3 947 197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846 067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2 328 848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ELVSVEEN MORTEN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ELVSVEEN GINA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ELVSVEEN JOHANNES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SNEKKERLIEN MAREN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blikkenslager.elvsveen@online.no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987 656 069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ELVSVEEN BLIKKENSLAGERVERKSTED AS</a:t>
            </a:r>
          </a:p>
        </p:txBody>
      </p:sp>
    </p:spTree>
  </p:cSld>
  <p:clrMapOvr>
    <a:masterClrMapping xmlns:a="http://schemas.openxmlformats.org/drawingml/2006/main"/>
  </p:clrMapOvr>
</p:sld>
</file>