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836f7f76b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f70f2caf147ac"/>
  </p:sldMasterIdLst>
  <p:sldIdLst>
    <p:sldId xmlns:r="http://schemas.openxmlformats.org/officeDocument/2006/relationships" id="256" r:id="R5796d3ff285d4340"/>
    <p:sldId xmlns:r="http://schemas.openxmlformats.org/officeDocument/2006/relationships" id="257" r:id="R439f5b28f31a48b5"/>
    <p:sldId xmlns:r="http://schemas.openxmlformats.org/officeDocument/2006/relationships" id="258" r:id="Rd25d82cf76b14229"/>
    <p:sldId xmlns:r="http://schemas.openxmlformats.org/officeDocument/2006/relationships" id="259" r:id="Re53c77e8c33b422b"/>
    <p:sldId xmlns:r="http://schemas.openxmlformats.org/officeDocument/2006/relationships" id="260" r:id="Ra07908fdf44b4c58"/>
    <p:sldId xmlns:r="http://schemas.openxmlformats.org/officeDocument/2006/relationships" id="261" r:id="R676f2142dbcc468f"/>
    <p:sldId xmlns:r="http://schemas.openxmlformats.org/officeDocument/2006/relationships" id="262" r:id="R4dcf926e2316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f70f2caf147ac" /><Relationship Type="http://schemas.openxmlformats.org/officeDocument/2006/relationships/slide" Target="/ppt/slides/slide1.xml" Id="R5796d3ff285d4340" /><Relationship Type="http://schemas.openxmlformats.org/officeDocument/2006/relationships/slide" Target="/ppt/slides/slide2.xml" Id="R439f5b28f31a48b5" /><Relationship Type="http://schemas.openxmlformats.org/officeDocument/2006/relationships/slide" Target="/ppt/slides/slide3.xml" Id="Rd25d82cf76b14229" /><Relationship Type="http://schemas.openxmlformats.org/officeDocument/2006/relationships/slide" Target="/ppt/slides/slide4.xml" Id="Re53c77e8c33b422b" /><Relationship Type="http://schemas.openxmlformats.org/officeDocument/2006/relationships/slide" Target="/ppt/slides/slide5.xml" Id="Ra07908fdf44b4c58" /><Relationship Type="http://schemas.openxmlformats.org/officeDocument/2006/relationships/slide" Target="/ppt/slides/slide6.xml" Id="R676f2142dbcc468f" /><Relationship Type="http://schemas.openxmlformats.org/officeDocument/2006/relationships/slide" Target="/ppt/slides/slide7.xml" Id="R4dcf926e2316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ce2ec99a3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0b7af831148e1" /><Relationship Type="http://schemas.openxmlformats.org/officeDocument/2006/relationships/theme" Target="/ppt/slideMasters/theme/theme1.xml" Id="R66f8260537a4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0b7af8311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9bd5ab82a48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14ae1a254f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c2801334f47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0fd5e5a47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cbce4d8f49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332cd74f4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58aede8448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SKOGEN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INVESTERING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−5 214 801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8 353 537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101 072 849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102 037 765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 BRYGGE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SNUFFLE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STORESLEM AS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50 00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987 655 461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INVESTERING AS</a:t>
            </a:r>
          </a:p>
        </p:txBody>
      </p:sp>
    </p:spTree>
  </p:cSld>
  <p:clrMapOvr>
    <a:masterClrMapping xmlns:a="http://schemas.openxmlformats.org/drawingml/2006/main"/>
  </p:clrMapOvr>
</p:sld>
</file>