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ac28eb68124f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c840cec66f4e4a"/>
  </p:sldMasterIdLst>
  <p:sldIdLst>
    <p:sldId xmlns:r="http://schemas.openxmlformats.org/officeDocument/2006/relationships" id="256" r:id="Rba009920f55d4042"/>
    <p:sldId xmlns:r="http://schemas.openxmlformats.org/officeDocument/2006/relationships" id="257" r:id="Rd622c150e7a4430e"/>
    <p:sldId xmlns:r="http://schemas.openxmlformats.org/officeDocument/2006/relationships" id="258" r:id="R81c40d93e427479a"/>
    <p:sldId xmlns:r="http://schemas.openxmlformats.org/officeDocument/2006/relationships" id="259" r:id="Ra0150e4d7b1f4036"/>
    <p:sldId xmlns:r="http://schemas.openxmlformats.org/officeDocument/2006/relationships" id="260" r:id="Rc2670689566d4b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c840cec66f4e4a" /><Relationship Type="http://schemas.openxmlformats.org/officeDocument/2006/relationships/slide" Target="/ppt/slides/slide1.xml" Id="Rba009920f55d4042" /><Relationship Type="http://schemas.openxmlformats.org/officeDocument/2006/relationships/slide" Target="/ppt/slides/slide2.xml" Id="Rd622c150e7a4430e" /><Relationship Type="http://schemas.openxmlformats.org/officeDocument/2006/relationships/slide" Target="/ppt/slides/slide3.xml" Id="R81c40d93e427479a" /><Relationship Type="http://schemas.openxmlformats.org/officeDocument/2006/relationships/slide" Target="/ppt/slides/slide4.xml" Id="Ra0150e4d7b1f4036" /><Relationship Type="http://schemas.openxmlformats.org/officeDocument/2006/relationships/slide" Target="/ppt/slides/slide5.xml" Id="Rc2670689566d4b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0db0134cf14e2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997e960f4f4344" /><Relationship Type="http://schemas.openxmlformats.org/officeDocument/2006/relationships/theme" Target="/ppt/slideMasters/theme/theme1.xml" Id="Re3f5255b2df74b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3997e960f4f434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e5a36f2b143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390282d66645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a26ee7e6174a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e21e390be14d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765078098f46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PWJ EIENDOMSDRIFT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PWJ EIENDOMSDRIFT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PWJ EIENDOMSDRIFT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PWJ EIENDOMSDRIFT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PWJ EIENDOMSDRIFT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PWJ EIENDOMSDRIFT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987 655 178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PWJ EIENDOMSDRIFT AS</a:t>
            </a:r>
          </a:p>
        </p:txBody>
      </p:sp>
    </p:spTree>
  </p:cSld>
  <p:clrMapOvr>
    <a:masterClrMapping xmlns:a="http://schemas.openxmlformats.org/drawingml/2006/main"/>
  </p:clrMapOvr>
</p:sld>
</file>