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c0a6a5b1934c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7be9e32a64938"/>
  </p:sldMasterIdLst>
  <p:sldIdLst>
    <p:sldId xmlns:r="http://schemas.openxmlformats.org/officeDocument/2006/relationships" id="256" r:id="R40c4c0c496e1465f"/>
    <p:sldId xmlns:r="http://schemas.openxmlformats.org/officeDocument/2006/relationships" id="257" r:id="R5f089984d8f448c1"/>
    <p:sldId xmlns:r="http://schemas.openxmlformats.org/officeDocument/2006/relationships" id="258" r:id="Ra6ab58f798414946"/>
    <p:sldId xmlns:r="http://schemas.openxmlformats.org/officeDocument/2006/relationships" id="259" r:id="Rb4525ce9cea24bcd"/>
    <p:sldId xmlns:r="http://schemas.openxmlformats.org/officeDocument/2006/relationships" id="260" r:id="R2fcc4914a11645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7be9e32a64938" /><Relationship Type="http://schemas.openxmlformats.org/officeDocument/2006/relationships/slide" Target="/ppt/slides/slide1.xml" Id="R40c4c0c496e1465f" /><Relationship Type="http://schemas.openxmlformats.org/officeDocument/2006/relationships/slide" Target="/ppt/slides/slide2.xml" Id="R5f089984d8f448c1" /><Relationship Type="http://schemas.openxmlformats.org/officeDocument/2006/relationships/slide" Target="/ppt/slides/slide3.xml" Id="Ra6ab58f798414946" /><Relationship Type="http://schemas.openxmlformats.org/officeDocument/2006/relationships/slide" Target="/ppt/slides/slide4.xml" Id="Rb4525ce9cea24bcd" /><Relationship Type="http://schemas.openxmlformats.org/officeDocument/2006/relationships/slide" Target="/ppt/slides/slide5.xml" Id="R2fcc4914a11645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0b7c9bad24e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9c72acc754a88" /><Relationship Type="http://schemas.openxmlformats.org/officeDocument/2006/relationships/theme" Target="/ppt/slideMasters/theme/theme1.xml" Id="R383715ce1cdc4a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79c72acc754a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0768d448149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57f64693245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310edc78744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2ba5ac6b649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82d6e2fe440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SKIVEIEN 200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SKIVEIEN 200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SKIVEIEN 200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SKIVEIEN 200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SKIVEIEN 200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SKIVEIEN 200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987 654 856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SKIVEIEN 200 AS</a:t>
            </a:r>
          </a:p>
        </p:txBody>
      </p:sp>
    </p:spTree>
  </p:cSld>
  <p:clrMapOvr>
    <a:masterClrMapping xmlns:a="http://schemas.openxmlformats.org/drawingml/2006/main"/>
  </p:clrMapOvr>
</p:sld>
</file>