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7a239ec5824a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9784cbdea04933"/>
  </p:sldMasterIdLst>
  <p:sldIdLst>
    <p:sldId xmlns:r="http://schemas.openxmlformats.org/officeDocument/2006/relationships" id="256" r:id="Rb7203e22d3d649a9"/>
    <p:sldId xmlns:r="http://schemas.openxmlformats.org/officeDocument/2006/relationships" id="257" r:id="R5c74cd399daf42ac"/>
    <p:sldId xmlns:r="http://schemas.openxmlformats.org/officeDocument/2006/relationships" id="258" r:id="Rfff696ffcc7e49c6"/>
    <p:sldId xmlns:r="http://schemas.openxmlformats.org/officeDocument/2006/relationships" id="259" r:id="R3e1a7517ea6a4ce7"/>
    <p:sldId xmlns:r="http://schemas.openxmlformats.org/officeDocument/2006/relationships" id="260" r:id="Rdb8a4253a551448d"/>
    <p:sldId xmlns:r="http://schemas.openxmlformats.org/officeDocument/2006/relationships" id="261" r:id="R9d6864f1605e4b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784cbdea04933" /><Relationship Type="http://schemas.openxmlformats.org/officeDocument/2006/relationships/slide" Target="/ppt/slides/slide1.xml" Id="Rb7203e22d3d649a9" /><Relationship Type="http://schemas.openxmlformats.org/officeDocument/2006/relationships/slide" Target="/ppt/slides/slide2.xml" Id="R5c74cd399daf42ac" /><Relationship Type="http://schemas.openxmlformats.org/officeDocument/2006/relationships/slide" Target="/ppt/slides/slide3.xml" Id="Rfff696ffcc7e49c6" /><Relationship Type="http://schemas.openxmlformats.org/officeDocument/2006/relationships/slide" Target="/ppt/slides/slide4.xml" Id="R3e1a7517ea6a4ce7" /><Relationship Type="http://schemas.openxmlformats.org/officeDocument/2006/relationships/slide" Target="/ppt/slides/slide5.xml" Id="Rdb8a4253a551448d" /><Relationship Type="http://schemas.openxmlformats.org/officeDocument/2006/relationships/slide" Target="/ppt/slides/slide6.xml" Id="R9d6864f1605e4b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1a4f15f704d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913d824d34dc1" /><Relationship Type="http://schemas.openxmlformats.org/officeDocument/2006/relationships/theme" Target="/ppt/slideMasters/theme/theme1.xml" Id="R434c26cab35246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0913d824d34d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d77c667c143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0e8cd766c46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9df9851534d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8b1d4f15847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a48d41b9641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0e96a56ae43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HAKADAL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HAKADAL BYGG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FJELDSTAD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MARKA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ENGEBRETSEN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Kringsjåveien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1484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post@hakadalbygg.no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www.hakadalbygg.no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987 652 691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HAKADAL BYGG AS</a:t>
            </a:r>
          </a:p>
        </p:txBody>
      </p:sp>
    </p:spTree>
  </p:cSld>
  <p:clrMapOvr>
    <a:masterClrMapping xmlns:a="http://schemas.openxmlformats.org/drawingml/2006/main"/>
  </p:clrMapOvr>
</p:sld>
</file>