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dae9a2341142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a1e780a99b4102"/>
  </p:sldMasterIdLst>
  <p:sldIdLst>
    <p:sldId xmlns:r="http://schemas.openxmlformats.org/officeDocument/2006/relationships" id="256" r:id="R849f20330b9e4b2c"/>
    <p:sldId xmlns:r="http://schemas.openxmlformats.org/officeDocument/2006/relationships" id="257" r:id="R1ad921c4e95f4100"/>
    <p:sldId xmlns:r="http://schemas.openxmlformats.org/officeDocument/2006/relationships" id="258" r:id="R4bd576ee6b0b4fae"/>
    <p:sldId xmlns:r="http://schemas.openxmlformats.org/officeDocument/2006/relationships" id="259" r:id="Rb04e5fe22c504608"/>
    <p:sldId xmlns:r="http://schemas.openxmlformats.org/officeDocument/2006/relationships" id="260" r:id="R52d25f8151b24c1e"/>
    <p:sldId xmlns:r="http://schemas.openxmlformats.org/officeDocument/2006/relationships" id="261" r:id="R161530829abc4061"/>
    <p:sldId xmlns:r="http://schemas.openxmlformats.org/officeDocument/2006/relationships" id="262" r:id="Rf3a9e05b41f141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a1e780a99b4102" /><Relationship Type="http://schemas.openxmlformats.org/officeDocument/2006/relationships/slide" Target="/ppt/slides/slide1.xml" Id="R849f20330b9e4b2c" /><Relationship Type="http://schemas.openxmlformats.org/officeDocument/2006/relationships/slide" Target="/ppt/slides/slide2.xml" Id="R1ad921c4e95f4100" /><Relationship Type="http://schemas.openxmlformats.org/officeDocument/2006/relationships/slide" Target="/ppt/slides/slide3.xml" Id="R4bd576ee6b0b4fae" /><Relationship Type="http://schemas.openxmlformats.org/officeDocument/2006/relationships/slide" Target="/ppt/slides/slide4.xml" Id="Rb04e5fe22c504608" /><Relationship Type="http://schemas.openxmlformats.org/officeDocument/2006/relationships/slide" Target="/ppt/slides/slide5.xml" Id="R52d25f8151b24c1e" /><Relationship Type="http://schemas.openxmlformats.org/officeDocument/2006/relationships/slide" Target="/ppt/slides/slide6.xml" Id="R161530829abc4061" /><Relationship Type="http://schemas.openxmlformats.org/officeDocument/2006/relationships/slide" Target="/ppt/slides/slide7.xml" Id="Rf3a9e05b41f141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87ff19d3884a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678621ab354fa0" /><Relationship Type="http://schemas.openxmlformats.org/officeDocument/2006/relationships/theme" Target="/ppt/slideMasters/theme/theme1.xml" Id="R7d75ab5633a94d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678621ab354f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968eefa104b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e4d8de0514e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4fc323c9d49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826781f56c41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87271a4a34c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92aea074b942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83ffe732734f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KAHE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KAHE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KAHE EIENDOM AS ble etablert [år] og holder til i Kongsberg.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KAHE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KAHE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KAHE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22 268 580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10 955 321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6 324 977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14 103 828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82 592 162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KAHE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KRISCO HOTEL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KAHE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Dyrmyrgata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3611 Kongsberg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post@pk-eiendom.no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987 651 768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KAHE EIENDOM AS</a:t>
            </a:r>
          </a:p>
        </p:txBody>
      </p:sp>
    </p:spTree>
  </p:cSld>
  <p:clrMapOvr>
    <a:masterClrMapping xmlns:a="http://schemas.openxmlformats.org/drawingml/2006/main"/>
  </p:clrMapOvr>
</p:sld>
</file>