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a7cf86f28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0d66f7aa64a2d"/>
  </p:sldMasterIdLst>
  <p:sldIdLst>
    <p:sldId xmlns:r="http://schemas.openxmlformats.org/officeDocument/2006/relationships" id="256" r:id="Rdcec9208b163485b"/>
    <p:sldId xmlns:r="http://schemas.openxmlformats.org/officeDocument/2006/relationships" id="257" r:id="R613bdea7bc6a4ca8"/>
    <p:sldId xmlns:r="http://schemas.openxmlformats.org/officeDocument/2006/relationships" id="258" r:id="Rbc783ef0ed254923"/>
    <p:sldId xmlns:r="http://schemas.openxmlformats.org/officeDocument/2006/relationships" id="259" r:id="R0d0a6cc152f449e9"/>
    <p:sldId xmlns:r="http://schemas.openxmlformats.org/officeDocument/2006/relationships" id="260" r:id="R928c922da38e406b"/>
    <p:sldId xmlns:r="http://schemas.openxmlformats.org/officeDocument/2006/relationships" id="261" r:id="R410c04f5fd6f4be7"/>
    <p:sldId xmlns:r="http://schemas.openxmlformats.org/officeDocument/2006/relationships" id="262" r:id="R710b62f6bd9548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0d66f7aa64a2d" /><Relationship Type="http://schemas.openxmlformats.org/officeDocument/2006/relationships/slide" Target="/ppt/slides/slide1.xml" Id="Rdcec9208b163485b" /><Relationship Type="http://schemas.openxmlformats.org/officeDocument/2006/relationships/slide" Target="/ppt/slides/slide2.xml" Id="R613bdea7bc6a4ca8" /><Relationship Type="http://schemas.openxmlformats.org/officeDocument/2006/relationships/slide" Target="/ppt/slides/slide3.xml" Id="Rbc783ef0ed254923" /><Relationship Type="http://schemas.openxmlformats.org/officeDocument/2006/relationships/slide" Target="/ppt/slides/slide4.xml" Id="R0d0a6cc152f449e9" /><Relationship Type="http://schemas.openxmlformats.org/officeDocument/2006/relationships/slide" Target="/ppt/slides/slide5.xml" Id="R928c922da38e406b" /><Relationship Type="http://schemas.openxmlformats.org/officeDocument/2006/relationships/slide" Target="/ppt/slides/slide6.xml" Id="R410c04f5fd6f4be7" /><Relationship Type="http://schemas.openxmlformats.org/officeDocument/2006/relationships/slide" Target="/ppt/slides/slide7.xml" Id="R710b62f6bd9548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39c98560c40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61a82e2d949c8" /><Relationship Type="http://schemas.openxmlformats.org/officeDocument/2006/relationships/theme" Target="/ppt/slideMasters/theme/theme1.xml" Id="R2f4d944c0740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e61a82e2d9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f0bc2a3ee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2ca510ee5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02e859372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f976288c6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12e6b1770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bf0b93a1547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9a3891328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HAUG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HAUG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HAUG &amp; SØNN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HAUG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HAUG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HAUG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6 701 540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−1 230 787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3 162 763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HAUG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HAUG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Steinerudsvingen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987 651 571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HAUG &amp; SØNN AS</a:t>
            </a:r>
          </a:p>
        </p:txBody>
      </p:sp>
    </p:spTree>
  </p:cSld>
  <p:clrMapOvr>
    <a:masterClrMapping xmlns:a="http://schemas.openxmlformats.org/drawingml/2006/main"/>
  </p:clrMapOvr>
</p:sld>
</file>