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10636d131c48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ab34c6972b41f9"/>
  </p:sldMasterIdLst>
  <p:sldIdLst>
    <p:sldId xmlns:r="http://schemas.openxmlformats.org/officeDocument/2006/relationships" id="256" r:id="R5def8359ce784abd"/>
    <p:sldId xmlns:r="http://schemas.openxmlformats.org/officeDocument/2006/relationships" id="257" r:id="Rdecba3436bcd4ad9"/>
    <p:sldId xmlns:r="http://schemas.openxmlformats.org/officeDocument/2006/relationships" id="258" r:id="R78057f837c3c426b"/>
    <p:sldId xmlns:r="http://schemas.openxmlformats.org/officeDocument/2006/relationships" id="259" r:id="R5b555fc97fee45bf"/>
    <p:sldId xmlns:r="http://schemas.openxmlformats.org/officeDocument/2006/relationships" id="260" r:id="R156727e73b144f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ab34c6972b41f9" /><Relationship Type="http://schemas.openxmlformats.org/officeDocument/2006/relationships/slide" Target="/ppt/slides/slide1.xml" Id="R5def8359ce784abd" /><Relationship Type="http://schemas.openxmlformats.org/officeDocument/2006/relationships/slide" Target="/ppt/slides/slide2.xml" Id="Rdecba3436bcd4ad9" /><Relationship Type="http://schemas.openxmlformats.org/officeDocument/2006/relationships/slide" Target="/ppt/slides/slide3.xml" Id="R78057f837c3c426b" /><Relationship Type="http://schemas.openxmlformats.org/officeDocument/2006/relationships/slide" Target="/ppt/slides/slide4.xml" Id="R5b555fc97fee45bf" /><Relationship Type="http://schemas.openxmlformats.org/officeDocument/2006/relationships/slide" Target="/ppt/slides/slide5.xml" Id="R156727e73b144f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10980e514b43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8a89c97074f84" /><Relationship Type="http://schemas.openxmlformats.org/officeDocument/2006/relationships/theme" Target="/ppt/slideMasters/theme/theme1.xml" Id="R4e200c8f850d45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f8a89c97074f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5cb27faf744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eb81dbb4544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0a46b862a43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53be8aaeb46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7552a5d9c4c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NORDIC DEAL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DEAL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NORDIC DEAL GROUP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DEAL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DEAL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DEAL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987 650 907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DEAL GROUP AS</a:t>
            </a:r>
          </a:p>
        </p:txBody>
      </p:sp>
    </p:spTree>
  </p:cSld>
  <p:clrMapOvr>
    <a:masterClrMapping xmlns:a="http://schemas.openxmlformats.org/drawingml/2006/main"/>
  </p:clrMapOvr>
</p:sld>
</file>