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9e0150e53c642f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1b30ae83bdb4468"/>
  </p:sldMasterIdLst>
  <p:sldIdLst>
    <p:sldId xmlns:r="http://schemas.openxmlformats.org/officeDocument/2006/relationships" id="256" r:id="R54c68bf99e504bb8"/>
    <p:sldId xmlns:r="http://schemas.openxmlformats.org/officeDocument/2006/relationships" id="257" r:id="Rf0ee6323fe754f9f"/>
    <p:sldId xmlns:r="http://schemas.openxmlformats.org/officeDocument/2006/relationships" id="258" r:id="R9a37f2a31edf4ecf"/>
    <p:sldId xmlns:r="http://schemas.openxmlformats.org/officeDocument/2006/relationships" id="259" r:id="R54a40a7693fa499d"/>
    <p:sldId xmlns:r="http://schemas.openxmlformats.org/officeDocument/2006/relationships" id="260" r:id="R8fcc7dcc2b864abc"/>
    <p:sldId xmlns:r="http://schemas.openxmlformats.org/officeDocument/2006/relationships" id="261" r:id="Rca8205af35e34e19"/>
    <p:sldId xmlns:r="http://schemas.openxmlformats.org/officeDocument/2006/relationships" id="262" r:id="R0fcde72d445b4f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b30ae83bdb4468" /><Relationship Type="http://schemas.openxmlformats.org/officeDocument/2006/relationships/slide" Target="/ppt/slides/slide1.xml" Id="R54c68bf99e504bb8" /><Relationship Type="http://schemas.openxmlformats.org/officeDocument/2006/relationships/slide" Target="/ppt/slides/slide2.xml" Id="Rf0ee6323fe754f9f" /><Relationship Type="http://schemas.openxmlformats.org/officeDocument/2006/relationships/slide" Target="/ppt/slides/slide3.xml" Id="R9a37f2a31edf4ecf" /><Relationship Type="http://schemas.openxmlformats.org/officeDocument/2006/relationships/slide" Target="/ppt/slides/slide4.xml" Id="R54a40a7693fa499d" /><Relationship Type="http://schemas.openxmlformats.org/officeDocument/2006/relationships/slide" Target="/ppt/slides/slide5.xml" Id="R8fcc7dcc2b864abc" /><Relationship Type="http://schemas.openxmlformats.org/officeDocument/2006/relationships/slide" Target="/ppt/slides/slide6.xml" Id="Rca8205af35e34e19" /><Relationship Type="http://schemas.openxmlformats.org/officeDocument/2006/relationships/slide" Target="/ppt/slides/slide7.xml" Id="R0fcde72d445b4f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847963cc8b461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df904ea4534ea8" /><Relationship Type="http://schemas.openxmlformats.org/officeDocument/2006/relationships/theme" Target="/ppt/slideMasters/theme/theme1.xml" Id="R9b4d1ce880c44ef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1df904ea4534ea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813f90ba1542a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67a852f0f642f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d9f7c87e9a4c7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d41fc6565246e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2396ee30b7432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501d0c8a89484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2fe75eaa1a452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KNUTSEN AGENTUR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KNUTSEN AGENTUR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KNUTSEN AGENTUR HOLDING AS ble etablert [år] og holder til i Åkrehamn.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KNUTSEN AGENTUR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KNUTSEN AGENTUR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KNUTSEN AGENTUR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−25 523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104 477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1 713 178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1 735 480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KNUTSEN AGENTUR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KNUTSEN JOHN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KNUTSEN MARGARET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KNUTSEN AGENTUR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Stongvegen 140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4270 Åkrehamn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85 90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987 648 074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KNUTSEN AGENTUR HOLDING AS</a:t>
            </a:r>
          </a:p>
        </p:txBody>
      </p:sp>
    </p:spTree>
  </p:cSld>
  <p:clrMapOvr>
    <a:masterClrMapping xmlns:a="http://schemas.openxmlformats.org/drawingml/2006/main"/>
  </p:clrMapOvr>
</p:sld>
</file>