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feb923c7547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907eb77f624033"/>
  </p:sldMasterIdLst>
  <p:sldIdLst>
    <p:sldId xmlns:r="http://schemas.openxmlformats.org/officeDocument/2006/relationships" id="256" r:id="R9993a7a9215e477c"/>
    <p:sldId xmlns:r="http://schemas.openxmlformats.org/officeDocument/2006/relationships" id="257" r:id="R24ebbfb9b4fd4c2c"/>
    <p:sldId xmlns:r="http://schemas.openxmlformats.org/officeDocument/2006/relationships" id="258" r:id="R0394b3f550ff434e"/>
    <p:sldId xmlns:r="http://schemas.openxmlformats.org/officeDocument/2006/relationships" id="259" r:id="Rb629450381324287"/>
    <p:sldId xmlns:r="http://schemas.openxmlformats.org/officeDocument/2006/relationships" id="260" r:id="R766ef730e17140a3"/>
    <p:sldId xmlns:r="http://schemas.openxmlformats.org/officeDocument/2006/relationships" id="261" r:id="Rf4388fa1f68645f8"/>
    <p:sldId xmlns:r="http://schemas.openxmlformats.org/officeDocument/2006/relationships" id="262" r:id="R970bff568d5a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07eb77f624033" /><Relationship Type="http://schemas.openxmlformats.org/officeDocument/2006/relationships/slide" Target="/ppt/slides/slide1.xml" Id="R9993a7a9215e477c" /><Relationship Type="http://schemas.openxmlformats.org/officeDocument/2006/relationships/slide" Target="/ppt/slides/slide2.xml" Id="R24ebbfb9b4fd4c2c" /><Relationship Type="http://schemas.openxmlformats.org/officeDocument/2006/relationships/slide" Target="/ppt/slides/slide3.xml" Id="R0394b3f550ff434e" /><Relationship Type="http://schemas.openxmlformats.org/officeDocument/2006/relationships/slide" Target="/ppt/slides/slide4.xml" Id="Rb629450381324287" /><Relationship Type="http://schemas.openxmlformats.org/officeDocument/2006/relationships/slide" Target="/ppt/slides/slide5.xml" Id="R766ef730e17140a3" /><Relationship Type="http://schemas.openxmlformats.org/officeDocument/2006/relationships/slide" Target="/ppt/slides/slide6.xml" Id="Rf4388fa1f68645f8" /><Relationship Type="http://schemas.openxmlformats.org/officeDocument/2006/relationships/slide" Target="/ppt/slides/slide7.xml" Id="R970bff568d5a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be909f8b2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d718c43954adc" /><Relationship Type="http://schemas.openxmlformats.org/officeDocument/2006/relationships/theme" Target="/ppt/slideMasters/theme/theme1.xml" Id="R40960e48be1d40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9d718c43954a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d53d140e4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ab39ec5bb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3c2b62d66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2c7b0dfab4e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84035fd9b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5d38b9bbd4e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3c5ea3a6d45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GOTTERIFABRIKKEN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GOTTERIFABRIKKEN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GOTTERIFABRIKKEN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GOTTERIFABRIKKEN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GOTTERIFABRIKKEN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GOTTERIFABRIKKEN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16 363 350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5 383 003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GOTTERIFABRIKKEN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AGENTUR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GOTTERIFABRIKKEN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Stongvegen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85 90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987 648 023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GOTTERIFABRIKKEN AS</a:t>
            </a:r>
          </a:p>
        </p:txBody>
      </p:sp>
    </p:spTree>
  </p:cSld>
  <p:clrMapOvr>
    <a:masterClrMapping xmlns:a="http://schemas.openxmlformats.org/drawingml/2006/main"/>
  </p:clrMapOvr>
</p:sld>
</file>