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a4654bdbd240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37f557b83e4555"/>
  </p:sldMasterIdLst>
  <p:sldIdLst>
    <p:sldId xmlns:r="http://schemas.openxmlformats.org/officeDocument/2006/relationships" id="256" r:id="R9d32b8b30d50494f"/>
    <p:sldId xmlns:r="http://schemas.openxmlformats.org/officeDocument/2006/relationships" id="257" r:id="R8a3f1996056340d1"/>
    <p:sldId xmlns:r="http://schemas.openxmlformats.org/officeDocument/2006/relationships" id="258" r:id="R6a4c061c83b643a9"/>
    <p:sldId xmlns:r="http://schemas.openxmlformats.org/officeDocument/2006/relationships" id="259" r:id="Rb4be6176a7bd4d03"/>
    <p:sldId xmlns:r="http://schemas.openxmlformats.org/officeDocument/2006/relationships" id="260" r:id="R7f5c5c30609b4d37"/>
    <p:sldId xmlns:r="http://schemas.openxmlformats.org/officeDocument/2006/relationships" id="261" r:id="R6592607bb2ee4b9c"/>
    <p:sldId xmlns:r="http://schemas.openxmlformats.org/officeDocument/2006/relationships" id="262" r:id="Ra12a2b973b3c4d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7f557b83e4555" /><Relationship Type="http://schemas.openxmlformats.org/officeDocument/2006/relationships/slide" Target="/ppt/slides/slide1.xml" Id="R9d32b8b30d50494f" /><Relationship Type="http://schemas.openxmlformats.org/officeDocument/2006/relationships/slide" Target="/ppt/slides/slide2.xml" Id="R8a3f1996056340d1" /><Relationship Type="http://schemas.openxmlformats.org/officeDocument/2006/relationships/slide" Target="/ppt/slides/slide3.xml" Id="R6a4c061c83b643a9" /><Relationship Type="http://schemas.openxmlformats.org/officeDocument/2006/relationships/slide" Target="/ppt/slides/slide4.xml" Id="Rb4be6176a7bd4d03" /><Relationship Type="http://schemas.openxmlformats.org/officeDocument/2006/relationships/slide" Target="/ppt/slides/slide5.xml" Id="R7f5c5c30609b4d37" /><Relationship Type="http://schemas.openxmlformats.org/officeDocument/2006/relationships/slide" Target="/ppt/slides/slide6.xml" Id="R6592607bb2ee4b9c" /><Relationship Type="http://schemas.openxmlformats.org/officeDocument/2006/relationships/slide" Target="/ppt/slides/slide7.xml" Id="Ra12a2b973b3c4d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ed6e931b947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b9a8c43e54f0c" /><Relationship Type="http://schemas.openxmlformats.org/officeDocument/2006/relationships/theme" Target="/ppt/slideMasters/theme/theme1.xml" Id="Rbb86efd2c2dd4a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4b9a8c43e54f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58830d0e444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fdcdca18c4c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76adba8d742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a48eb91c94a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4060f3af843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dfde27c2b4c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a9b47ccb44d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HESSA HOLDING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−288 499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7 991 286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14 031 593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JØLSEN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Kjetil J. Olsen, Fagerstrandveien 38D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987 647 779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HESSA HOLDING AS</a:t>
            </a:r>
          </a:p>
        </p:txBody>
      </p:sp>
    </p:spTree>
  </p:cSld>
  <p:clrMapOvr>
    <a:masterClrMapping xmlns:a="http://schemas.openxmlformats.org/drawingml/2006/main"/>
  </p:clrMapOvr>
</p:sld>
</file>