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3dd8a021114c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cc65f08c474aab"/>
  </p:sldMasterIdLst>
  <p:sldIdLst>
    <p:sldId xmlns:r="http://schemas.openxmlformats.org/officeDocument/2006/relationships" id="256" r:id="R7def84adca6f4085"/>
    <p:sldId xmlns:r="http://schemas.openxmlformats.org/officeDocument/2006/relationships" id="257" r:id="R55703234207143ff"/>
    <p:sldId xmlns:r="http://schemas.openxmlformats.org/officeDocument/2006/relationships" id="258" r:id="Re571804e944441b2"/>
    <p:sldId xmlns:r="http://schemas.openxmlformats.org/officeDocument/2006/relationships" id="259" r:id="R5aca3e1a8ed14974"/>
    <p:sldId xmlns:r="http://schemas.openxmlformats.org/officeDocument/2006/relationships" id="260" r:id="R853ca1f096a749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c65f08c474aab" /><Relationship Type="http://schemas.openxmlformats.org/officeDocument/2006/relationships/slide" Target="/ppt/slides/slide1.xml" Id="R7def84adca6f4085" /><Relationship Type="http://schemas.openxmlformats.org/officeDocument/2006/relationships/slide" Target="/ppt/slides/slide2.xml" Id="R55703234207143ff" /><Relationship Type="http://schemas.openxmlformats.org/officeDocument/2006/relationships/slide" Target="/ppt/slides/slide3.xml" Id="Re571804e944441b2" /><Relationship Type="http://schemas.openxmlformats.org/officeDocument/2006/relationships/slide" Target="/ppt/slides/slide4.xml" Id="R5aca3e1a8ed14974" /><Relationship Type="http://schemas.openxmlformats.org/officeDocument/2006/relationships/slide" Target="/ppt/slides/slide5.xml" Id="R853ca1f096a749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d75b7b2c4443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4397b36264697" /><Relationship Type="http://schemas.openxmlformats.org/officeDocument/2006/relationships/theme" Target="/ppt/slideMasters/theme/theme1.xml" Id="Rc5e36e7a3bb348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a4397b362646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094b1eff643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10c8859b340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4696d20b7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7afb3dbe3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daa3f43184d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CITY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CITY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