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5e3e674b4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9fba8b95643d7"/>
  </p:sldMasterIdLst>
  <p:sldIdLst>
    <p:sldId xmlns:r="http://schemas.openxmlformats.org/officeDocument/2006/relationships" id="256" r:id="Rd90bd417a2604797"/>
    <p:sldId xmlns:r="http://schemas.openxmlformats.org/officeDocument/2006/relationships" id="257" r:id="R3a3d61637fd643b1"/>
    <p:sldId xmlns:r="http://schemas.openxmlformats.org/officeDocument/2006/relationships" id="258" r:id="Rc71adfcf08e34845"/>
    <p:sldId xmlns:r="http://schemas.openxmlformats.org/officeDocument/2006/relationships" id="259" r:id="R83b27906a6404aff"/>
    <p:sldId xmlns:r="http://schemas.openxmlformats.org/officeDocument/2006/relationships" id="260" r:id="R2b61819d127f492e"/>
    <p:sldId xmlns:r="http://schemas.openxmlformats.org/officeDocument/2006/relationships" id="261" r:id="R075c4d6e215843f8"/>
    <p:sldId xmlns:r="http://schemas.openxmlformats.org/officeDocument/2006/relationships" id="262" r:id="R0b96f1a19d06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9fba8b95643d7" /><Relationship Type="http://schemas.openxmlformats.org/officeDocument/2006/relationships/slide" Target="/ppt/slides/slide1.xml" Id="Rd90bd417a2604797" /><Relationship Type="http://schemas.openxmlformats.org/officeDocument/2006/relationships/slide" Target="/ppt/slides/slide2.xml" Id="R3a3d61637fd643b1" /><Relationship Type="http://schemas.openxmlformats.org/officeDocument/2006/relationships/slide" Target="/ppt/slides/slide3.xml" Id="Rc71adfcf08e34845" /><Relationship Type="http://schemas.openxmlformats.org/officeDocument/2006/relationships/slide" Target="/ppt/slides/slide4.xml" Id="R83b27906a6404aff" /><Relationship Type="http://schemas.openxmlformats.org/officeDocument/2006/relationships/slide" Target="/ppt/slides/slide5.xml" Id="R2b61819d127f492e" /><Relationship Type="http://schemas.openxmlformats.org/officeDocument/2006/relationships/slide" Target="/ppt/slides/slide6.xml" Id="R075c4d6e215843f8" /><Relationship Type="http://schemas.openxmlformats.org/officeDocument/2006/relationships/slide" Target="/ppt/slides/slide7.xml" Id="R0b96f1a19d06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e27f414da45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923e0b20a4c37" /><Relationship Type="http://schemas.openxmlformats.org/officeDocument/2006/relationships/theme" Target="/ppt/slideMasters/theme/theme1.xml" Id="R177baa957b70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923e0b20a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be2955b6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de504efd0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68f58ae9a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ae5e2641d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3a59b1c804d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2942100546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fd2b17a4b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SELECT 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 SPORT NORGE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83 363 517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3 890 559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11 755 998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 SPORT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Ekholtveien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80 19 98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SELECT SPORT NORGE AS</a:t>
            </a:r>
          </a:p>
        </p:txBody>
      </p:sp>
    </p:spTree>
  </p:cSld>
  <p:clrMapOvr>
    <a:masterClrMapping xmlns:a="http://schemas.openxmlformats.org/drawingml/2006/main"/>
  </p:clrMapOvr>
</p:sld>
</file>