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ccaed0043e44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2ab2f73d647ab"/>
  </p:sldMasterIdLst>
  <p:sldIdLst>
    <p:sldId xmlns:r="http://schemas.openxmlformats.org/officeDocument/2006/relationships" id="256" r:id="Rc44d87caa21244e9"/>
    <p:sldId xmlns:r="http://schemas.openxmlformats.org/officeDocument/2006/relationships" id="257" r:id="Re6f6488ee00c492d"/>
    <p:sldId xmlns:r="http://schemas.openxmlformats.org/officeDocument/2006/relationships" id="258" r:id="R963ae8bc56a14ecf"/>
    <p:sldId xmlns:r="http://schemas.openxmlformats.org/officeDocument/2006/relationships" id="259" r:id="R4f9e7173b42b414b"/>
    <p:sldId xmlns:r="http://schemas.openxmlformats.org/officeDocument/2006/relationships" id="260" r:id="R990dceec3c70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2ab2f73d647ab" /><Relationship Type="http://schemas.openxmlformats.org/officeDocument/2006/relationships/slide" Target="/ppt/slides/slide1.xml" Id="Rc44d87caa21244e9" /><Relationship Type="http://schemas.openxmlformats.org/officeDocument/2006/relationships/slide" Target="/ppt/slides/slide2.xml" Id="Re6f6488ee00c492d" /><Relationship Type="http://schemas.openxmlformats.org/officeDocument/2006/relationships/slide" Target="/ppt/slides/slide3.xml" Id="R963ae8bc56a14ecf" /><Relationship Type="http://schemas.openxmlformats.org/officeDocument/2006/relationships/slide" Target="/ppt/slides/slide4.xml" Id="R4f9e7173b42b414b" /><Relationship Type="http://schemas.openxmlformats.org/officeDocument/2006/relationships/slide" Target="/ppt/slides/slide5.xml" Id="R990dceec3c70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bf5d64f754b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a3425d4544cb0" /><Relationship Type="http://schemas.openxmlformats.org/officeDocument/2006/relationships/theme" Target="/ppt/slideMasters/theme/theme1.xml" Id="R9c09f651e1914f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a3425d454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1c17e19334b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6aad18b85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a9d32ffec40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6d8dfbe7c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15b0f975449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MATHJØRNET ÅNDALSNES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MATHJØRNET ÅNDALSNES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MATHJØRNET ÅNDALSNES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MATHJØRNET ÅNDALSNES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MATHJØRNET ÅNDALSNES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MATHJØRNET ÅNDALSNES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987 646 829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MATHJØRNET ÅNDALSNES AS</a:t>
            </a:r>
          </a:p>
        </p:txBody>
      </p:sp>
    </p:spTree>
  </p:cSld>
  <p:clrMapOvr>
    <a:masterClrMapping xmlns:a="http://schemas.openxmlformats.org/drawingml/2006/main"/>
  </p:clrMapOvr>
</p:sld>
</file>