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be27bde3e14c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b26e6c1b024442"/>
  </p:sldMasterIdLst>
  <p:sldIdLst>
    <p:sldId xmlns:r="http://schemas.openxmlformats.org/officeDocument/2006/relationships" id="256" r:id="Ra63a03bca43a465c"/>
    <p:sldId xmlns:r="http://schemas.openxmlformats.org/officeDocument/2006/relationships" id="257" r:id="Rb5dc29caa287460a"/>
    <p:sldId xmlns:r="http://schemas.openxmlformats.org/officeDocument/2006/relationships" id="258" r:id="R8d7beda0c84f4fef"/>
    <p:sldId xmlns:r="http://schemas.openxmlformats.org/officeDocument/2006/relationships" id="259" r:id="R667848db2d964d1c"/>
    <p:sldId xmlns:r="http://schemas.openxmlformats.org/officeDocument/2006/relationships" id="260" r:id="R79079eb92cc849ca"/>
    <p:sldId xmlns:r="http://schemas.openxmlformats.org/officeDocument/2006/relationships" id="261" r:id="Reba97e61f46e4d02"/>
    <p:sldId xmlns:r="http://schemas.openxmlformats.org/officeDocument/2006/relationships" id="262" r:id="Re166b0fd2cd244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b26e6c1b024442" /><Relationship Type="http://schemas.openxmlformats.org/officeDocument/2006/relationships/slide" Target="/ppt/slides/slide1.xml" Id="Ra63a03bca43a465c" /><Relationship Type="http://schemas.openxmlformats.org/officeDocument/2006/relationships/slide" Target="/ppt/slides/slide2.xml" Id="Rb5dc29caa287460a" /><Relationship Type="http://schemas.openxmlformats.org/officeDocument/2006/relationships/slide" Target="/ppt/slides/slide3.xml" Id="R8d7beda0c84f4fef" /><Relationship Type="http://schemas.openxmlformats.org/officeDocument/2006/relationships/slide" Target="/ppt/slides/slide4.xml" Id="R667848db2d964d1c" /><Relationship Type="http://schemas.openxmlformats.org/officeDocument/2006/relationships/slide" Target="/ppt/slides/slide5.xml" Id="R79079eb92cc849ca" /><Relationship Type="http://schemas.openxmlformats.org/officeDocument/2006/relationships/slide" Target="/ppt/slides/slide6.xml" Id="Reba97e61f46e4d02" /><Relationship Type="http://schemas.openxmlformats.org/officeDocument/2006/relationships/slide" Target="/ppt/slides/slide7.xml" Id="Re166b0fd2cd244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8251e328634d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b0d7cb66b4958" /><Relationship Type="http://schemas.openxmlformats.org/officeDocument/2006/relationships/theme" Target="/ppt/slideMasters/theme/theme1.xml" Id="R702aab7bbcdb45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fb0d7cb66b49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c333135ef49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137c66e8f4f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4bde3875a49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77cf178c548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8e5c251b149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7e72010db4e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4e3ec1d2a47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SVEA INVEST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2 055 191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17 875 853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18 322 235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OLOV JOHANSSON-KJELLERØD  –  84,7 %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JOHANSSON-KJELLERØD  –  15,3 %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Myrvangveien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11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987 644 060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SVEA INVEST AS</a:t>
            </a:r>
          </a:p>
        </p:txBody>
      </p:sp>
    </p:spTree>
  </p:cSld>
  <p:clrMapOvr>
    <a:masterClrMapping xmlns:a="http://schemas.openxmlformats.org/drawingml/2006/main"/>
  </p:clrMapOvr>
</p:sld>
</file>