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5ef6fd0dce42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91e4b9e4e54bc6"/>
  </p:sldMasterIdLst>
  <p:sldIdLst>
    <p:sldId xmlns:r="http://schemas.openxmlformats.org/officeDocument/2006/relationships" id="256" r:id="R1d83fefaf6c34a85"/>
    <p:sldId xmlns:r="http://schemas.openxmlformats.org/officeDocument/2006/relationships" id="257" r:id="R524b25efcb0449fa"/>
    <p:sldId xmlns:r="http://schemas.openxmlformats.org/officeDocument/2006/relationships" id="258" r:id="Rdf07d3d806ed470b"/>
    <p:sldId xmlns:r="http://schemas.openxmlformats.org/officeDocument/2006/relationships" id="259" r:id="R98e4f843303a42be"/>
    <p:sldId xmlns:r="http://schemas.openxmlformats.org/officeDocument/2006/relationships" id="260" r:id="Rfee75aab92944a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91e4b9e4e54bc6" /><Relationship Type="http://schemas.openxmlformats.org/officeDocument/2006/relationships/slide" Target="/ppt/slides/slide1.xml" Id="R1d83fefaf6c34a85" /><Relationship Type="http://schemas.openxmlformats.org/officeDocument/2006/relationships/slide" Target="/ppt/slides/slide2.xml" Id="R524b25efcb0449fa" /><Relationship Type="http://schemas.openxmlformats.org/officeDocument/2006/relationships/slide" Target="/ppt/slides/slide3.xml" Id="Rdf07d3d806ed470b" /><Relationship Type="http://schemas.openxmlformats.org/officeDocument/2006/relationships/slide" Target="/ppt/slides/slide4.xml" Id="R98e4f843303a42be" /><Relationship Type="http://schemas.openxmlformats.org/officeDocument/2006/relationships/slide" Target="/ppt/slides/slide5.xml" Id="Rfee75aab92944a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37293429934d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851b8d96040f7" /><Relationship Type="http://schemas.openxmlformats.org/officeDocument/2006/relationships/theme" Target="/ppt/slideMasters/theme/theme1.xml" Id="Rbc3e6421ff0543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8851b8d96040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79df304c149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f064e26b84b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ab708ded64c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f1857b1f148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af45e619e4b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POWER WELL SERVICE HOLDINGS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 WELL SERVICE HOLDINGS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POWER WELL SERVICE HOLDINGS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 WELL SERVICE HOLDINGS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 WELL SERVICE HOLDINGS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 WELL SERVICE HOLDINGS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987 644 052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 WELL SERVICE HOLDINGS NORWAY AS</a:t>
            </a:r>
          </a:p>
        </p:txBody>
      </p:sp>
    </p:spTree>
  </p:cSld>
  <p:clrMapOvr>
    <a:masterClrMapping xmlns:a="http://schemas.openxmlformats.org/drawingml/2006/main"/>
  </p:clrMapOvr>
</p:sld>
</file>