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5ffab32c934a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f57634463f4ccc"/>
  </p:sldMasterIdLst>
  <p:sldIdLst>
    <p:sldId xmlns:r="http://schemas.openxmlformats.org/officeDocument/2006/relationships" id="256" r:id="Raa3a3e5c5fac4cdb"/>
    <p:sldId xmlns:r="http://schemas.openxmlformats.org/officeDocument/2006/relationships" id="257" r:id="R77d35f882da74f13"/>
    <p:sldId xmlns:r="http://schemas.openxmlformats.org/officeDocument/2006/relationships" id="258" r:id="R7e7c914d6f65495f"/>
    <p:sldId xmlns:r="http://schemas.openxmlformats.org/officeDocument/2006/relationships" id="259" r:id="R942c9f66d5884b02"/>
    <p:sldId xmlns:r="http://schemas.openxmlformats.org/officeDocument/2006/relationships" id="260" r:id="R0fc5e41524424c2c"/>
    <p:sldId xmlns:r="http://schemas.openxmlformats.org/officeDocument/2006/relationships" id="261" r:id="Rc705422ea5a84a1b"/>
    <p:sldId xmlns:r="http://schemas.openxmlformats.org/officeDocument/2006/relationships" id="262" r:id="R557ae7a3c86749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57634463f4ccc" /><Relationship Type="http://schemas.openxmlformats.org/officeDocument/2006/relationships/slide" Target="/ppt/slides/slide1.xml" Id="Raa3a3e5c5fac4cdb" /><Relationship Type="http://schemas.openxmlformats.org/officeDocument/2006/relationships/slide" Target="/ppt/slides/slide2.xml" Id="R77d35f882da74f13" /><Relationship Type="http://schemas.openxmlformats.org/officeDocument/2006/relationships/slide" Target="/ppt/slides/slide3.xml" Id="R7e7c914d6f65495f" /><Relationship Type="http://schemas.openxmlformats.org/officeDocument/2006/relationships/slide" Target="/ppt/slides/slide4.xml" Id="R942c9f66d5884b02" /><Relationship Type="http://schemas.openxmlformats.org/officeDocument/2006/relationships/slide" Target="/ppt/slides/slide5.xml" Id="R0fc5e41524424c2c" /><Relationship Type="http://schemas.openxmlformats.org/officeDocument/2006/relationships/slide" Target="/ppt/slides/slide6.xml" Id="Rc705422ea5a84a1b" /><Relationship Type="http://schemas.openxmlformats.org/officeDocument/2006/relationships/slide" Target="/ppt/slides/slide7.xml" Id="R557ae7a3c86749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37188c37849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da684e45a4e7e" /><Relationship Type="http://schemas.openxmlformats.org/officeDocument/2006/relationships/theme" Target="/ppt/slideMasters/theme/theme1.xml" Id="Rdb97187b15b94b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7da684e45a4e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a104426a148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3b43b8d6f4e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f90aca6c141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3639ac6204c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fa31faef64a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e09a4d2ca4a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2930f8ca047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SOLSIDEN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SOLSIDEN EIENDOMSUTVIKLING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−512 926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2 500 195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Norlandia Eiendom AS, Rådhusgata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98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987 644 044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EIENDOMSUTVIKLING AS</a:t>
            </a:r>
          </a:p>
        </p:txBody>
      </p:sp>
    </p:spTree>
  </p:cSld>
  <p:clrMapOvr>
    <a:masterClrMapping xmlns:a="http://schemas.openxmlformats.org/drawingml/2006/main"/>
  </p:clrMapOvr>
</p:sld>
</file>