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81a2c5d89a41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a7e6153ad84ed3"/>
  </p:sldMasterIdLst>
  <p:sldIdLst>
    <p:sldId xmlns:r="http://schemas.openxmlformats.org/officeDocument/2006/relationships" id="256" r:id="R774f8fc68f3e43ea"/>
    <p:sldId xmlns:r="http://schemas.openxmlformats.org/officeDocument/2006/relationships" id="257" r:id="R42d3e0cb13ea481b"/>
    <p:sldId xmlns:r="http://schemas.openxmlformats.org/officeDocument/2006/relationships" id="258" r:id="R70b0138b56f446d2"/>
    <p:sldId xmlns:r="http://schemas.openxmlformats.org/officeDocument/2006/relationships" id="259" r:id="Ree482282b3e84a3b"/>
    <p:sldId xmlns:r="http://schemas.openxmlformats.org/officeDocument/2006/relationships" id="260" r:id="Rc980d3cd1b1d40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a7e6153ad84ed3" /><Relationship Type="http://schemas.openxmlformats.org/officeDocument/2006/relationships/slide" Target="/ppt/slides/slide1.xml" Id="R774f8fc68f3e43ea" /><Relationship Type="http://schemas.openxmlformats.org/officeDocument/2006/relationships/slide" Target="/ppt/slides/slide2.xml" Id="R42d3e0cb13ea481b" /><Relationship Type="http://schemas.openxmlformats.org/officeDocument/2006/relationships/slide" Target="/ppt/slides/slide3.xml" Id="R70b0138b56f446d2" /><Relationship Type="http://schemas.openxmlformats.org/officeDocument/2006/relationships/slide" Target="/ppt/slides/slide4.xml" Id="Ree482282b3e84a3b" /><Relationship Type="http://schemas.openxmlformats.org/officeDocument/2006/relationships/slide" Target="/ppt/slides/slide5.xml" Id="Rc980d3cd1b1d40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4097db9a8b42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695ad7ecd4286" /><Relationship Type="http://schemas.openxmlformats.org/officeDocument/2006/relationships/theme" Target="/ppt/slideMasters/theme/theme1.xml" Id="R06e6599aeba24e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7695ad7ecd42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3630a190845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ab9b2cfa5944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4e8e649474f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f19de0bf84e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829ccf48e4d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FRANCK &amp; TOBIESEN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FRANCK &amp; TOBIESEN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FRANCK &amp; TOBIESEN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FRANCK &amp; TOBIESEN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FRANCK &amp; TOBIESEN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FRANCK &amp; TOBIESEN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987 641 797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FRANCK &amp; TOBIESEN AS</a:t>
            </a:r>
          </a:p>
        </p:txBody>
      </p:sp>
    </p:spTree>
  </p:cSld>
  <p:clrMapOvr>
    <a:masterClrMapping xmlns:a="http://schemas.openxmlformats.org/drawingml/2006/main"/>
  </p:clrMapOvr>
</p:sld>
</file>