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aa84c4c541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6344d36dd4cea"/>
  </p:sldMasterIdLst>
  <p:sldIdLst>
    <p:sldId xmlns:r="http://schemas.openxmlformats.org/officeDocument/2006/relationships" id="256" r:id="Rd679c443b98544ad"/>
    <p:sldId xmlns:r="http://schemas.openxmlformats.org/officeDocument/2006/relationships" id="257" r:id="R378257fb75b24b9a"/>
    <p:sldId xmlns:r="http://schemas.openxmlformats.org/officeDocument/2006/relationships" id="258" r:id="R811791660fd14019"/>
    <p:sldId xmlns:r="http://schemas.openxmlformats.org/officeDocument/2006/relationships" id="259" r:id="R2e41736e7d7c4a6e"/>
    <p:sldId xmlns:r="http://schemas.openxmlformats.org/officeDocument/2006/relationships" id="260" r:id="R65c68b4ad5cd40e0"/>
    <p:sldId xmlns:r="http://schemas.openxmlformats.org/officeDocument/2006/relationships" id="261" r:id="R634e46dd698a4337"/>
    <p:sldId xmlns:r="http://schemas.openxmlformats.org/officeDocument/2006/relationships" id="262" r:id="R71f7fbd1cbaa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6344d36dd4cea" /><Relationship Type="http://schemas.openxmlformats.org/officeDocument/2006/relationships/slide" Target="/ppt/slides/slide1.xml" Id="Rd679c443b98544ad" /><Relationship Type="http://schemas.openxmlformats.org/officeDocument/2006/relationships/slide" Target="/ppt/slides/slide2.xml" Id="R378257fb75b24b9a" /><Relationship Type="http://schemas.openxmlformats.org/officeDocument/2006/relationships/slide" Target="/ppt/slides/slide3.xml" Id="R811791660fd14019" /><Relationship Type="http://schemas.openxmlformats.org/officeDocument/2006/relationships/slide" Target="/ppt/slides/slide4.xml" Id="R2e41736e7d7c4a6e" /><Relationship Type="http://schemas.openxmlformats.org/officeDocument/2006/relationships/slide" Target="/ppt/slides/slide5.xml" Id="R65c68b4ad5cd40e0" /><Relationship Type="http://schemas.openxmlformats.org/officeDocument/2006/relationships/slide" Target="/ppt/slides/slide6.xml" Id="R634e46dd698a4337" /><Relationship Type="http://schemas.openxmlformats.org/officeDocument/2006/relationships/slide" Target="/ppt/slides/slide7.xml" Id="R71f7fbd1cbaa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b2f4491f742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4ad748cd94f3a" /><Relationship Type="http://schemas.openxmlformats.org/officeDocument/2006/relationships/theme" Target="/ppt/slideMasters/theme/theme1.xml" Id="R94e388975be8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84ad748cd94f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5354db53b4b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765d126f744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a08f1cdf6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75d79d47b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78a937e32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1a76c3327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b1ed957ba4e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STERNOW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STERNOW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2 537 967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13 211 700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KINGE BETTINA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KINGE BETTINA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Aasens vei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987 638 141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STERNOW AS</a:t>
            </a:r>
          </a:p>
        </p:txBody>
      </p:sp>
    </p:spTree>
  </p:cSld>
  <p:clrMapOvr>
    <a:masterClrMapping xmlns:a="http://schemas.openxmlformats.org/drawingml/2006/main"/>
  </p:clrMapOvr>
</p:sld>
</file>